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(MS)" panose="020B0604020202020204" charset="0"/>
      <p:regular r:id="rId28"/>
    </p:embeddedFont>
    <p:embeddedFont>
      <p:font typeface="Le Petit Cochon" panose="020B0604020202020204" charset="-95"/>
      <p:regular r:id="rId29"/>
    </p:embeddedFont>
    <p:embeddedFont>
      <p:font typeface="Sensei" panose="020B0604020202020204" charset="0"/>
      <p:regular r:id="rId30"/>
    </p:embeddedFont>
    <p:embeddedFont>
      <p:font typeface="Sniglet" panose="020B0604020202020204" charset="0"/>
      <p:regular r:id="rId31"/>
    </p:embeddedFont>
    <p:embeddedFont>
      <p:font typeface="TC Milo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51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F" name="resolution" value="22.75" units="1/deg"/>
          <inkml:channelProperty channel="T" name="resolution" value="1" units="1/dev"/>
        </inkml:channelProperties>
      </inkml:inkSource>
      <inkml:timestamp xml:id="ts0" timeString="2025-05-09T10:20:08.2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50798 27651 2048 0,'0'0'0'15,"0"1"0"-15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sv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24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3.sv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3.svg"/><Relationship Id="rId7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3.svg"/><Relationship Id="rId7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98.svg"/><Relationship Id="rId17" Type="http://schemas.openxmlformats.org/officeDocument/2006/relationships/image" Target="../media/image103.svg"/><Relationship Id="rId2" Type="http://schemas.openxmlformats.org/officeDocument/2006/relationships/image" Target="../media/image16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97.png"/><Relationship Id="rId5" Type="http://schemas.openxmlformats.org/officeDocument/2006/relationships/image" Target="../media/image19.png"/><Relationship Id="rId15" Type="http://schemas.openxmlformats.org/officeDocument/2006/relationships/image" Target="../media/image101.svg"/><Relationship Id="rId10" Type="http://schemas.openxmlformats.org/officeDocument/2006/relationships/image" Target="../media/image24.png"/><Relationship Id="rId19" Type="http://schemas.openxmlformats.org/officeDocument/2006/relationships/image" Target="../media/image105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62.png"/><Relationship Id="rId7" Type="http://schemas.openxmlformats.org/officeDocument/2006/relationships/image" Target="../media/image107.sv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67.png"/><Relationship Id="rId4" Type="http://schemas.openxmlformats.org/officeDocument/2006/relationships/image" Target="../media/image24.png"/><Relationship Id="rId9" Type="http://schemas.openxmlformats.org/officeDocument/2006/relationships/image" Target="../media/image10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customXml" Target="../ink/ink1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drive/folders/1MPqTzpq5K8cugXSjQbqf7JZZ97s0_Tzq" TargetMode="External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sv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sv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406640" cy="10287000"/>
            <a:chOff x="0" y="0"/>
            <a:chExt cx="987552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5520" cy="13716000"/>
            </a:xfrm>
            <a:custGeom>
              <a:avLst/>
              <a:gdLst/>
              <a:ahLst/>
              <a:cxnLst/>
              <a:rect l="l" t="t" r="r" b="b"/>
              <a:pathLst>
                <a:path w="9875520" h="13716000">
                  <a:moveTo>
                    <a:pt x="0" y="0"/>
                  </a:moveTo>
                  <a:lnTo>
                    <a:pt x="9875520" y="0"/>
                  </a:lnTo>
                  <a:lnTo>
                    <a:pt x="987552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3456" r="-7345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848600" y="3162300"/>
            <a:ext cx="7505067" cy="3504466"/>
            <a:chOff x="0" y="0"/>
            <a:chExt cx="10006756" cy="46726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06756" cy="4672621"/>
            </a:xfrm>
            <a:custGeom>
              <a:avLst/>
              <a:gdLst/>
              <a:ahLst/>
              <a:cxnLst/>
              <a:rect l="l" t="t" r="r" b="b"/>
              <a:pathLst>
                <a:path w="10006756" h="4672621">
                  <a:moveTo>
                    <a:pt x="0" y="0"/>
                  </a:moveTo>
                  <a:lnTo>
                    <a:pt x="10006756" y="0"/>
                  </a:lnTo>
                  <a:lnTo>
                    <a:pt x="10006756" y="4672621"/>
                  </a:lnTo>
                  <a:lnTo>
                    <a:pt x="0" y="46726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42875"/>
              <a:ext cx="10006756" cy="45297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864"/>
                </a:lnSpc>
              </a:pPr>
              <a:r>
                <a:rPr lang="en-US" sz="7865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«</a:t>
              </a:r>
              <a:r>
                <a:rPr lang="en-US" sz="7865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Μικροί</a:t>
              </a:r>
              <a:r>
                <a:rPr lang="en-US" sz="7865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 </a:t>
              </a:r>
              <a:r>
                <a:rPr lang="en-US" sz="7865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φωτογράφοι</a:t>
              </a:r>
              <a:r>
                <a:rPr lang="en-US" sz="7865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 </a:t>
              </a:r>
              <a:r>
                <a:rPr lang="en-US" sz="7865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εν</a:t>
              </a:r>
              <a:r>
                <a:rPr lang="en-US" sz="7865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 </a:t>
              </a:r>
              <a:r>
                <a:rPr lang="en-US" sz="7865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δράσει</a:t>
              </a:r>
              <a:r>
                <a:rPr lang="en-US" sz="7865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 »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83422" y="7380634"/>
            <a:ext cx="9542298" cy="2154436"/>
            <a:chOff x="0" y="0"/>
            <a:chExt cx="12723064" cy="28725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23064" cy="2872581"/>
            </a:xfrm>
            <a:custGeom>
              <a:avLst/>
              <a:gdLst/>
              <a:ahLst/>
              <a:cxnLst/>
              <a:rect l="l" t="t" r="r" b="b"/>
              <a:pathLst>
                <a:path w="12723064" h="2872581">
                  <a:moveTo>
                    <a:pt x="0" y="0"/>
                  </a:moveTo>
                  <a:lnTo>
                    <a:pt x="12723064" y="0"/>
                  </a:lnTo>
                  <a:lnTo>
                    <a:pt x="12723064" y="2872581"/>
                  </a:lnTo>
                  <a:lnTo>
                    <a:pt x="0" y="28725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2723064" cy="293925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3ο </a:t>
              </a:r>
              <a:r>
                <a:rPr lang="en-US" sz="3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Γυμνάσιο</a:t>
              </a:r>
              <a:r>
                <a:rPr lang="en-US" sz="3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Κιλκίς</a:t>
              </a:r>
              <a:endParaRPr lang="en-US" sz="30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Δημητριάδου</a:t>
              </a:r>
              <a:r>
                <a:rPr lang="en-US" sz="3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Ευ</a:t>
              </a:r>
              <a:r>
                <a:rPr lang="en-US" sz="3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αγγελία, ΠΕ02</a:t>
              </a:r>
            </a:p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Γλερ</a:t>
              </a:r>
              <a:r>
                <a:rPr lang="el-GR" sz="3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ί</a:t>
              </a:r>
              <a:r>
                <a:rPr lang="en-US" sz="3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δου</a:t>
              </a:r>
              <a:r>
                <a:rPr lang="en-US" sz="3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Αφροδιτη</a:t>
              </a:r>
              <a:r>
                <a:rPr lang="en-US" sz="3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ΠΕ02</a:t>
              </a:r>
            </a:p>
            <a:p>
              <a:pPr algn="l">
                <a:lnSpc>
                  <a:spcPts val="4200"/>
                </a:lnSpc>
              </a:pPr>
              <a:endParaRPr lang="en-US" sz="30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053530" y="220787"/>
            <a:ext cx="2908017" cy="1214552"/>
            <a:chOff x="0" y="0"/>
            <a:chExt cx="3877356" cy="16194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77356" cy="1619403"/>
            </a:xfrm>
            <a:custGeom>
              <a:avLst/>
              <a:gdLst/>
              <a:ahLst/>
              <a:cxnLst/>
              <a:rect l="l" t="t" r="r" b="b"/>
              <a:pathLst>
                <a:path w="3877356" h="1619403">
                  <a:moveTo>
                    <a:pt x="0" y="0"/>
                  </a:moveTo>
                  <a:lnTo>
                    <a:pt x="3877356" y="0"/>
                  </a:lnTo>
                  <a:lnTo>
                    <a:pt x="3877356" y="1619403"/>
                  </a:lnTo>
                  <a:lnTo>
                    <a:pt x="0" y="16194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04775"/>
              <a:ext cx="3877356" cy="151462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3774496" y="3762466"/>
            <a:ext cx="5122635" cy="3904373"/>
          </a:xfrm>
          <a:custGeom>
            <a:avLst/>
            <a:gdLst/>
            <a:ahLst/>
            <a:cxnLst/>
            <a:rect l="l" t="t" r="r" b="b"/>
            <a:pathLst>
              <a:path w="5122635" h="3904373">
                <a:moveTo>
                  <a:pt x="0" y="0"/>
                </a:moveTo>
                <a:lnTo>
                  <a:pt x="5122635" y="0"/>
                </a:lnTo>
                <a:lnTo>
                  <a:pt x="5122635" y="3904373"/>
                </a:lnTo>
                <a:lnTo>
                  <a:pt x="0" y="3904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" r="-14196" b="-69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42727" y="-1556869"/>
            <a:ext cx="3352627" cy="2980292"/>
          </a:xfrm>
          <a:custGeom>
            <a:avLst/>
            <a:gdLst/>
            <a:ahLst/>
            <a:cxnLst/>
            <a:rect l="l" t="t" r="r" b="b"/>
            <a:pathLst>
              <a:path w="3352627" h="2980292">
                <a:moveTo>
                  <a:pt x="0" y="0"/>
                </a:moveTo>
                <a:lnTo>
                  <a:pt x="3352627" y="0"/>
                </a:lnTo>
                <a:lnTo>
                  <a:pt x="3352627" y="2980292"/>
                </a:lnTo>
                <a:lnTo>
                  <a:pt x="0" y="2980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098777" y="150132"/>
            <a:ext cx="10090446" cy="2502977"/>
            <a:chOff x="0" y="0"/>
            <a:chExt cx="13453928" cy="33373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53928" cy="3337303"/>
            </a:xfrm>
            <a:custGeom>
              <a:avLst/>
              <a:gdLst/>
              <a:ahLst/>
              <a:cxnLst/>
              <a:rect l="l" t="t" r="r" b="b"/>
              <a:pathLst>
                <a:path w="13453928" h="3337303">
                  <a:moveTo>
                    <a:pt x="0" y="0"/>
                  </a:moveTo>
                  <a:lnTo>
                    <a:pt x="13453928" y="0"/>
                  </a:lnTo>
                  <a:lnTo>
                    <a:pt x="13453928" y="3337303"/>
                  </a:lnTo>
                  <a:lnTo>
                    <a:pt x="0" y="33373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247650"/>
              <a:ext cx="13453928" cy="30896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999"/>
                </a:lnSpc>
              </a:pPr>
              <a:r>
                <a:rPr lang="en-US" sz="12999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Gallery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420600" y="390587"/>
            <a:ext cx="2908017" cy="807913"/>
            <a:chOff x="0" y="0"/>
            <a:chExt cx="3877356" cy="10772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5400000">
            <a:off x="5520285" y="3826974"/>
            <a:ext cx="5122635" cy="3775356"/>
          </a:xfrm>
          <a:custGeom>
            <a:avLst/>
            <a:gdLst/>
            <a:ahLst/>
            <a:cxnLst/>
            <a:rect l="l" t="t" r="r" b="b"/>
            <a:pathLst>
              <a:path w="5122635" h="3775356">
                <a:moveTo>
                  <a:pt x="0" y="0"/>
                </a:moveTo>
                <a:lnTo>
                  <a:pt x="5122635" y="0"/>
                </a:lnTo>
                <a:lnTo>
                  <a:pt x="5122635" y="3775356"/>
                </a:lnTo>
                <a:lnTo>
                  <a:pt x="0" y="3775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" b="-1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4800" y="390587"/>
            <a:ext cx="5443493" cy="3911170"/>
          </a:xfrm>
          <a:custGeom>
            <a:avLst/>
            <a:gdLst/>
            <a:ahLst/>
            <a:cxnLst/>
            <a:rect l="l" t="t" r="r" b="b"/>
            <a:pathLst>
              <a:path w="5443493" h="3911170">
                <a:moveTo>
                  <a:pt x="0" y="0"/>
                </a:moveTo>
                <a:lnTo>
                  <a:pt x="5443493" y="0"/>
                </a:lnTo>
                <a:lnTo>
                  <a:pt x="5443493" y="3911170"/>
                </a:lnTo>
                <a:lnTo>
                  <a:pt x="0" y="3911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0" b="-40"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481012" y="5227449"/>
            <a:ext cx="5295900" cy="3971925"/>
          </a:xfrm>
          <a:custGeom>
            <a:avLst/>
            <a:gdLst/>
            <a:ahLst/>
            <a:cxnLst/>
            <a:rect l="l" t="t" r="r" b="b"/>
            <a:pathLst>
              <a:path w="5295900" h="3971925">
                <a:moveTo>
                  <a:pt x="0" y="0"/>
                </a:moveTo>
                <a:lnTo>
                  <a:pt x="5295900" y="0"/>
                </a:lnTo>
                <a:lnTo>
                  <a:pt x="5295900" y="3971925"/>
                </a:lnTo>
                <a:lnTo>
                  <a:pt x="0" y="3971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" r="-2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74599" y="3153335"/>
            <a:ext cx="3700009" cy="5122635"/>
          </a:xfrm>
          <a:custGeom>
            <a:avLst/>
            <a:gdLst/>
            <a:ahLst/>
            <a:cxnLst/>
            <a:rect l="l" t="t" r="r" b="b"/>
            <a:pathLst>
              <a:path w="3700009" h="5122635">
                <a:moveTo>
                  <a:pt x="0" y="0"/>
                </a:moveTo>
                <a:lnTo>
                  <a:pt x="3700009" y="0"/>
                </a:lnTo>
                <a:lnTo>
                  <a:pt x="3700009" y="5122634"/>
                </a:lnTo>
                <a:lnTo>
                  <a:pt x="0" y="51226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855" r="-3634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9319" y="0"/>
            <a:ext cx="6899774" cy="10287000"/>
            <a:chOff x="0" y="0"/>
            <a:chExt cx="9199699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99753" cy="13716000"/>
            </a:xfrm>
            <a:custGeom>
              <a:avLst/>
              <a:gdLst/>
              <a:ahLst/>
              <a:cxnLst/>
              <a:rect l="l" t="t" r="r" b="b"/>
              <a:pathLst>
                <a:path w="9199753" h="13716000">
                  <a:moveTo>
                    <a:pt x="0" y="0"/>
                  </a:moveTo>
                  <a:lnTo>
                    <a:pt x="9199753" y="0"/>
                  </a:lnTo>
                  <a:lnTo>
                    <a:pt x="919975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1656" r="-6165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819849" y="1715875"/>
            <a:ext cx="11468151" cy="1858871"/>
            <a:chOff x="0" y="0"/>
            <a:chExt cx="15290868" cy="24784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90868" cy="2478495"/>
            </a:xfrm>
            <a:custGeom>
              <a:avLst/>
              <a:gdLst/>
              <a:ahLst/>
              <a:cxnLst/>
              <a:rect l="l" t="t" r="r" b="b"/>
              <a:pathLst>
                <a:path w="15290868" h="2478495">
                  <a:moveTo>
                    <a:pt x="0" y="0"/>
                  </a:moveTo>
                  <a:lnTo>
                    <a:pt x="15290868" y="0"/>
                  </a:lnTo>
                  <a:lnTo>
                    <a:pt x="15290868" y="2478495"/>
                  </a:lnTo>
                  <a:lnTo>
                    <a:pt x="0" y="24784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71450"/>
              <a:ext cx="15290868" cy="23070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200"/>
                </a:lnSpc>
              </a:pPr>
              <a:r>
                <a:rPr lang="en-US" sz="9200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Εικ</a:t>
              </a:r>
              <a:r>
                <a:rPr lang="en-US" sz="9200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αστική εβδομάδα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19849" y="4018895"/>
            <a:ext cx="11088475" cy="3778470"/>
            <a:chOff x="0" y="0"/>
            <a:chExt cx="14784633" cy="50379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84634" cy="5037960"/>
            </a:xfrm>
            <a:custGeom>
              <a:avLst/>
              <a:gdLst/>
              <a:ahLst/>
              <a:cxnLst/>
              <a:rect l="l" t="t" r="r" b="b"/>
              <a:pathLst>
                <a:path w="14784634" h="5037960">
                  <a:moveTo>
                    <a:pt x="0" y="0"/>
                  </a:moveTo>
                  <a:lnTo>
                    <a:pt x="14784634" y="0"/>
                  </a:lnTo>
                  <a:lnTo>
                    <a:pt x="14784634" y="5037960"/>
                  </a:lnTo>
                  <a:lnTo>
                    <a:pt x="0" y="50379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4784633" cy="498081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1" indent="-241300" algn="just">
                <a:lnSpc>
                  <a:spcPts val="4200"/>
                </a:lnSpc>
                <a:buFont typeface="Arial"/>
                <a:buChar char="•"/>
              </a:pP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Επ</a:t>
              </a:r>
              <a:r>
                <a:rPr lang="en-US" sz="4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ισκεφτήκ</a:t>
              </a: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αμε την έκθεση των μαθητικών δημιουργιών της Δ.Δ.Ε Κιλκίς, με θέμα την «Περιβαλλοντική αλλαγή» που φιλοξενήθηκε στο φουαγιέ του κτιρίου της Περιφερειακής Ενότητας Κιλκίς.</a:t>
              </a:r>
            </a:p>
            <a:p>
              <a:pPr marL="482600" lvl="1" indent="-241300" algn="just">
                <a:lnSpc>
                  <a:spcPts val="4200"/>
                </a:lnSpc>
              </a:pPr>
              <a:endParaRPr lang="en-US" sz="40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482600" lvl="1" indent="-241300" algn="r">
                <a:lnSpc>
                  <a:spcPts val="4200"/>
                </a:lnSpc>
              </a:pP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07-4-25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03736" y="1276350"/>
            <a:ext cx="10090446" cy="1730374"/>
            <a:chOff x="0" y="0"/>
            <a:chExt cx="13453928" cy="23071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53928" cy="2307165"/>
            </a:xfrm>
            <a:custGeom>
              <a:avLst/>
              <a:gdLst/>
              <a:ahLst/>
              <a:cxnLst/>
              <a:rect l="l" t="t" r="r" b="b"/>
              <a:pathLst>
                <a:path w="13453928" h="2307165">
                  <a:moveTo>
                    <a:pt x="0" y="0"/>
                  </a:moveTo>
                  <a:lnTo>
                    <a:pt x="13453928" y="0"/>
                  </a:lnTo>
                  <a:lnTo>
                    <a:pt x="13453928" y="2307165"/>
                  </a:lnTo>
                  <a:lnTo>
                    <a:pt x="0" y="23071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47650"/>
              <a:ext cx="13453928" cy="205951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999"/>
                </a:lnSpc>
              </a:pPr>
              <a:r>
                <a:rPr lang="en-US" sz="12999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Gallery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8077200" y="4548964"/>
            <a:ext cx="4128276" cy="5318936"/>
          </a:xfrm>
          <a:custGeom>
            <a:avLst/>
            <a:gdLst/>
            <a:ahLst/>
            <a:cxnLst/>
            <a:rect l="l" t="t" r="r" b="b"/>
            <a:pathLst>
              <a:path w="4128276" h="5318936">
                <a:moveTo>
                  <a:pt x="0" y="0"/>
                </a:moveTo>
                <a:lnTo>
                  <a:pt x="4128276" y="0"/>
                </a:lnTo>
                <a:lnTo>
                  <a:pt x="4128276" y="5318936"/>
                </a:lnTo>
                <a:lnTo>
                  <a:pt x="0" y="5318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43" b="-174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967838" y="2139296"/>
            <a:ext cx="4586288" cy="6749924"/>
          </a:xfrm>
          <a:custGeom>
            <a:avLst/>
            <a:gdLst/>
            <a:ahLst/>
            <a:cxnLst/>
            <a:rect l="l" t="t" r="r" b="b"/>
            <a:pathLst>
              <a:path w="4586288" h="6749924">
                <a:moveTo>
                  <a:pt x="0" y="0"/>
                </a:moveTo>
                <a:lnTo>
                  <a:pt x="4586288" y="0"/>
                </a:lnTo>
                <a:lnTo>
                  <a:pt x="4586288" y="6749924"/>
                </a:lnTo>
                <a:lnTo>
                  <a:pt x="0" y="6749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91" r="-519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8789" y="795135"/>
            <a:ext cx="4061374" cy="5415165"/>
          </a:xfrm>
          <a:custGeom>
            <a:avLst/>
            <a:gdLst/>
            <a:ahLst/>
            <a:cxnLst/>
            <a:rect l="l" t="t" r="r" b="b"/>
            <a:pathLst>
              <a:path w="4061374" h="5415165">
                <a:moveTo>
                  <a:pt x="0" y="0"/>
                </a:moveTo>
                <a:lnTo>
                  <a:pt x="4061374" y="0"/>
                </a:lnTo>
                <a:lnTo>
                  <a:pt x="4061374" y="5415165"/>
                </a:lnTo>
                <a:lnTo>
                  <a:pt x="0" y="54151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8789" y="6396038"/>
            <a:ext cx="5661611" cy="3505200"/>
          </a:xfrm>
          <a:custGeom>
            <a:avLst/>
            <a:gdLst/>
            <a:ahLst/>
            <a:cxnLst/>
            <a:rect l="l" t="t" r="r" b="b"/>
            <a:pathLst>
              <a:path w="5661611" h="3505200">
                <a:moveTo>
                  <a:pt x="0" y="0"/>
                </a:moveTo>
                <a:lnTo>
                  <a:pt x="5661611" y="0"/>
                </a:lnTo>
                <a:lnTo>
                  <a:pt x="5661611" y="3505200"/>
                </a:lnTo>
                <a:lnTo>
                  <a:pt x="0" y="350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570" b="-10570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id="3" name="Freeform 3"/>
          <p:cNvSpPr/>
          <p:nvPr/>
        </p:nvSpPr>
        <p:spPr>
          <a:xfrm rot="-5629334" flipH="1">
            <a:off x="5231620" y="-2275362"/>
            <a:ext cx="4107621" cy="10523908"/>
          </a:xfrm>
          <a:custGeom>
            <a:avLst/>
            <a:gdLst/>
            <a:ahLst/>
            <a:cxnLst/>
            <a:rect l="l" t="t" r="r" b="b"/>
            <a:pathLst>
              <a:path w="4107621" h="10523908">
                <a:moveTo>
                  <a:pt x="4107621" y="0"/>
                </a:moveTo>
                <a:lnTo>
                  <a:pt x="0" y="0"/>
                </a:lnTo>
                <a:lnTo>
                  <a:pt x="0" y="10523908"/>
                </a:lnTo>
                <a:lnTo>
                  <a:pt x="4107621" y="10523908"/>
                </a:lnTo>
                <a:lnTo>
                  <a:pt x="4107621" y="0"/>
                </a:lnTo>
                <a:close/>
              </a:path>
            </a:pathLst>
          </a:custGeom>
          <a:blipFill>
            <a:blip r:embed="rId3"/>
            <a:stretch>
              <a:fillRect l="-48370" r="-4346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549665" y="1149642"/>
            <a:ext cx="4378056" cy="437803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17" t="-7041" r="-15736" b="-628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1401813">
            <a:off x="14155597" y="989502"/>
            <a:ext cx="2255949" cy="1082855"/>
          </a:xfrm>
          <a:custGeom>
            <a:avLst/>
            <a:gdLst/>
            <a:ahLst/>
            <a:cxnLst/>
            <a:rect l="l" t="t" r="r" b="b"/>
            <a:pathLst>
              <a:path w="2255949" h="1082855">
                <a:moveTo>
                  <a:pt x="0" y="0"/>
                </a:moveTo>
                <a:lnTo>
                  <a:pt x="2255949" y="0"/>
                </a:lnTo>
                <a:lnTo>
                  <a:pt x="2255949" y="1082855"/>
                </a:lnTo>
                <a:lnTo>
                  <a:pt x="0" y="10828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54771">
            <a:off x="12481043" y="1918796"/>
            <a:ext cx="4368816" cy="2839731"/>
          </a:xfrm>
          <a:custGeom>
            <a:avLst/>
            <a:gdLst/>
            <a:ahLst/>
            <a:cxnLst/>
            <a:rect l="l" t="t" r="r" b="b"/>
            <a:pathLst>
              <a:path w="4368816" h="2839731">
                <a:moveTo>
                  <a:pt x="0" y="0"/>
                </a:moveTo>
                <a:lnTo>
                  <a:pt x="4368816" y="0"/>
                </a:lnTo>
                <a:lnTo>
                  <a:pt x="4368816" y="2839731"/>
                </a:lnTo>
                <a:lnTo>
                  <a:pt x="0" y="28397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82868">
            <a:off x="3115038" y="2375082"/>
            <a:ext cx="9104567" cy="131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56"/>
              </a:lnSpc>
            </a:pPr>
            <a:r>
              <a:rPr lang="en-US" sz="9761" dirty="0">
                <a:solidFill>
                  <a:srgbClr val="000000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ΔΙΑΓΩΝΙΣΜΟΣ</a:t>
            </a:r>
          </a:p>
        </p:txBody>
      </p:sp>
      <p:sp>
        <p:nvSpPr>
          <p:cNvPr id="9" name="Freeform 9"/>
          <p:cNvSpPr/>
          <p:nvPr/>
        </p:nvSpPr>
        <p:spPr>
          <a:xfrm rot="-4926917" flipH="1" flipV="1">
            <a:off x="8571433" y="4111298"/>
            <a:ext cx="4470254" cy="6490387"/>
          </a:xfrm>
          <a:custGeom>
            <a:avLst/>
            <a:gdLst/>
            <a:ahLst/>
            <a:cxnLst/>
            <a:rect l="l" t="t" r="r" b="b"/>
            <a:pathLst>
              <a:path w="4470254" h="6490387">
                <a:moveTo>
                  <a:pt x="4470254" y="6490387"/>
                </a:moveTo>
                <a:lnTo>
                  <a:pt x="0" y="6490387"/>
                </a:lnTo>
                <a:lnTo>
                  <a:pt x="0" y="0"/>
                </a:lnTo>
                <a:lnTo>
                  <a:pt x="4470254" y="0"/>
                </a:lnTo>
                <a:lnTo>
                  <a:pt x="4470254" y="649038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429072">
            <a:off x="8057696" y="6815202"/>
            <a:ext cx="5023453" cy="1046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7"/>
              </a:lnSpc>
            </a:pPr>
            <a:r>
              <a:rPr lang="en-US" sz="7840">
                <a:solidFill>
                  <a:srgbClr val="000000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ΔΡΑΣΕΙΣ</a:t>
            </a:r>
          </a:p>
        </p:txBody>
      </p:sp>
      <p:sp>
        <p:nvSpPr>
          <p:cNvPr id="11" name="Freeform 11"/>
          <p:cNvSpPr/>
          <p:nvPr/>
        </p:nvSpPr>
        <p:spPr>
          <a:xfrm rot="285815" flipH="1">
            <a:off x="-1486624" y="6007359"/>
            <a:ext cx="8449633" cy="3633342"/>
          </a:xfrm>
          <a:custGeom>
            <a:avLst/>
            <a:gdLst/>
            <a:ahLst/>
            <a:cxnLst/>
            <a:rect l="l" t="t" r="r" b="b"/>
            <a:pathLst>
              <a:path w="8449633" h="3633342">
                <a:moveTo>
                  <a:pt x="8449634" y="0"/>
                </a:moveTo>
                <a:lnTo>
                  <a:pt x="0" y="0"/>
                </a:lnTo>
                <a:lnTo>
                  <a:pt x="0" y="3633342"/>
                </a:lnTo>
                <a:lnTo>
                  <a:pt x="8449634" y="3633342"/>
                </a:lnTo>
                <a:lnTo>
                  <a:pt x="844963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671416" flipH="1">
            <a:off x="14476577" y="6019684"/>
            <a:ext cx="2450320" cy="2270630"/>
          </a:xfrm>
          <a:custGeom>
            <a:avLst/>
            <a:gdLst/>
            <a:ahLst/>
            <a:cxnLst/>
            <a:rect l="l" t="t" r="r" b="b"/>
            <a:pathLst>
              <a:path w="2450320" h="2270630">
                <a:moveTo>
                  <a:pt x="2450320" y="0"/>
                </a:moveTo>
                <a:lnTo>
                  <a:pt x="0" y="0"/>
                </a:lnTo>
                <a:lnTo>
                  <a:pt x="0" y="2270630"/>
                </a:lnTo>
                <a:lnTo>
                  <a:pt x="2450320" y="2270630"/>
                </a:lnTo>
                <a:lnTo>
                  <a:pt x="24503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9319" y="0"/>
            <a:ext cx="6899774" cy="10287000"/>
            <a:chOff x="0" y="0"/>
            <a:chExt cx="9199699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99753" cy="13716000"/>
            </a:xfrm>
            <a:custGeom>
              <a:avLst/>
              <a:gdLst/>
              <a:ahLst/>
              <a:cxnLst/>
              <a:rect l="l" t="t" r="r" b="b"/>
              <a:pathLst>
                <a:path w="9199753" h="13716000">
                  <a:moveTo>
                    <a:pt x="0" y="0"/>
                  </a:moveTo>
                  <a:lnTo>
                    <a:pt x="9199753" y="0"/>
                  </a:lnTo>
                  <a:lnTo>
                    <a:pt x="919975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1656" r="-6165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324600" y="1295900"/>
            <a:ext cx="12460954" cy="1883433"/>
            <a:chOff x="0" y="0"/>
            <a:chExt cx="16614605" cy="25112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614604" cy="2511244"/>
            </a:xfrm>
            <a:custGeom>
              <a:avLst/>
              <a:gdLst/>
              <a:ahLst/>
              <a:cxnLst/>
              <a:rect l="l" t="t" r="r" b="b"/>
              <a:pathLst>
                <a:path w="16614604" h="2511244">
                  <a:moveTo>
                    <a:pt x="0" y="0"/>
                  </a:moveTo>
                  <a:lnTo>
                    <a:pt x="16614604" y="0"/>
                  </a:lnTo>
                  <a:lnTo>
                    <a:pt x="16614604" y="2511244"/>
                  </a:lnTo>
                  <a:lnTo>
                    <a:pt x="0" y="25112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71450"/>
              <a:ext cx="16614605" cy="23397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200"/>
                </a:lnSpc>
              </a:pPr>
              <a:r>
                <a:rPr lang="en-US" sz="920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Κλικ, προστάτευσε το!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40969" y="3307003"/>
            <a:ext cx="11088475" cy="6593396"/>
            <a:chOff x="0" y="0"/>
            <a:chExt cx="14784633" cy="87911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84634" cy="8791194"/>
            </a:xfrm>
            <a:custGeom>
              <a:avLst/>
              <a:gdLst/>
              <a:ahLst/>
              <a:cxnLst/>
              <a:rect l="l" t="t" r="r" b="b"/>
              <a:pathLst>
                <a:path w="14784634" h="8791194">
                  <a:moveTo>
                    <a:pt x="0" y="0"/>
                  </a:moveTo>
                  <a:lnTo>
                    <a:pt x="14784634" y="0"/>
                  </a:lnTo>
                  <a:lnTo>
                    <a:pt x="14784634" y="8791194"/>
                  </a:lnTo>
                  <a:lnTo>
                    <a:pt x="0" y="87911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4784633" cy="88578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5180"/>
                </a:lnSpc>
              </a:pP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Οι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μα</a:t>
              </a: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θητές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συμμετείχ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αν επίσης στην εκπαιδευτική δράση του προγράμματος Περιβαλλοντικής εκπαίδευσης “Κλικ, προστάτευσε το!”, η οποία αναδεικνύει ό, τι αξίζει να προστατευτεί σήμερα, </a:t>
              </a:r>
            </a:p>
            <a:p>
              <a:pPr marL="798831" lvl="1" indent="-399416" algn="l">
                <a:lnSpc>
                  <a:spcPts val="5180"/>
                </a:lnSpc>
                <a:buFont typeface="Arial"/>
                <a:buChar char="•"/>
              </a:pP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είτε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γι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ατί ήδη απειλείται</a:t>
              </a:r>
            </a:p>
            <a:p>
              <a:pPr marL="798831" lvl="1" indent="-399416" algn="l">
                <a:lnSpc>
                  <a:spcPts val="5180"/>
                </a:lnSpc>
                <a:buFont typeface="Arial"/>
                <a:buChar char="•"/>
              </a:pP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είτε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γι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ατί μπορεί να κινδυνεύσει στο μέλλον. </a:t>
              </a:r>
            </a:p>
            <a:p>
              <a:pPr algn="ctr">
                <a:lnSpc>
                  <a:spcPts val="5180"/>
                </a:lnSpc>
              </a:pPr>
              <a:endParaRPr lang="en-US" sz="37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algn="just">
                <a:lnSpc>
                  <a:spcPts val="5180"/>
                </a:lnSpc>
              </a:pP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Στο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πλα</a:t>
              </a: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ίσιο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α</a:t>
              </a: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υτό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επ</a:t>
              </a:r>
              <a:r>
                <a:rPr lang="en-US" sz="37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έλεξ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αν με τις φωτογραφίες τους  να αναδείξουν τοπικά προϊόντα του νομού, την τοπική αγορά που περνά κρίση </a:t>
              </a:r>
              <a:r>
                <a:rPr lang="el-GR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και τη βιώσιμη γεωργία</a:t>
              </a:r>
              <a:r>
                <a:rPr lang="en-US" sz="37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60171" y="574309"/>
            <a:ext cx="10090446" cy="2502977"/>
            <a:chOff x="0" y="0"/>
            <a:chExt cx="13453928" cy="33373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53928" cy="3337303"/>
            </a:xfrm>
            <a:custGeom>
              <a:avLst/>
              <a:gdLst/>
              <a:ahLst/>
              <a:cxnLst/>
              <a:rect l="l" t="t" r="r" b="b"/>
              <a:pathLst>
                <a:path w="13453928" h="3337303">
                  <a:moveTo>
                    <a:pt x="0" y="0"/>
                  </a:moveTo>
                  <a:lnTo>
                    <a:pt x="13453928" y="0"/>
                  </a:lnTo>
                  <a:lnTo>
                    <a:pt x="13453928" y="3337303"/>
                  </a:lnTo>
                  <a:lnTo>
                    <a:pt x="0" y="33373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47650"/>
              <a:ext cx="13453928" cy="30896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999"/>
                </a:lnSpc>
              </a:pPr>
              <a:r>
                <a:rPr lang="en-US" sz="12999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Gallery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18825" y="3668042"/>
            <a:ext cx="2690787" cy="2690776"/>
            <a:chOff x="0" y="0"/>
            <a:chExt cx="3587717" cy="35877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7750" cy="3587750"/>
            </a:xfrm>
            <a:custGeom>
              <a:avLst/>
              <a:gdLst/>
              <a:ahLst/>
              <a:cxnLst/>
              <a:rect l="l" t="t" r="r" b="b"/>
              <a:pathLst>
                <a:path w="3587750" h="3587750">
                  <a:moveTo>
                    <a:pt x="0" y="0"/>
                  </a:moveTo>
                  <a:lnTo>
                    <a:pt x="3587750" y="0"/>
                  </a:lnTo>
                  <a:lnTo>
                    <a:pt x="3587750" y="3587750"/>
                  </a:lnTo>
                  <a:lnTo>
                    <a:pt x="0" y="3587750"/>
                  </a:lnTo>
                  <a:close/>
                </a:path>
              </a:pathLst>
            </a:custGeom>
            <a:blipFill>
              <a:blip r:embed="rId4"/>
              <a:stretch>
                <a:fillRect l="-38823" r="-3882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803566" y="3668042"/>
            <a:ext cx="2690787" cy="2690776"/>
            <a:chOff x="0" y="0"/>
            <a:chExt cx="3587717" cy="35877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7750" cy="3587750"/>
            </a:xfrm>
            <a:custGeom>
              <a:avLst/>
              <a:gdLst/>
              <a:ahLst/>
              <a:cxnLst/>
              <a:rect l="l" t="t" r="r" b="b"/>
              <a:pathLst>
                <a:path w="3587750" h="3587750">
                  <a:moveTo>
                    <a:pt x="0" y="0"/>
                  </a:moveTo>
                  <a:lnTo>
                    <a:pt x="3587750" y="0"/>
                  </a:lnTo>
                  <a:lnTo>
                    <a:pt x="3587750" y="3587750"/>
                  </a:lnTo>
                  <a:lnTo>
                    <a:pt x="0" y="3587750"/>
                  </a:lnTo>
                  <a:close/>
                </a:path>
              </a:pathLst>
            </a:custGeom>
            <a:blipFill>
              <a:blip r:embed="rId5"/>
              <a:stretch>
                <a:fillRect l="-17605" r="-1760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688307" y="3668042"/>
            <a:ext cx="2690787" cy="2690776"/>
            <a:chOff x="0" y="0"/>
            <a:chExt cx="3587717" cy="35877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87750" cy="3587750"/>
            </a:xfrm>
            <a:custGeom>
              <a:avLst/>
              <a:gdLst/>
              <a:ahLst/>
              <a:cxnLst/>
              <a:rect l="l" t="t" r="r" b="b"/>
              <a:pathLst>
                <a:path w="3587750" h="3587750">
                  <a:moveTo>
                    <a:pt x="0" y="0"/>
                  </a:moveTo>
                  <a:lnTo>
                    <a:pt x="3587750" y="0"/>
                  </a:lnTo>
                  <a:lnTo>
                    <a:pt x="3587750" y="3587750"/>
                  </a:lnTo>
                  <a:lnTo>
                    <a:pt x="0" y="3587750"/>
                  </a:ln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3573048" y="3668042"/>
            <a:ext cx="2690787" cy="2690776"/>
            <a:chOff x="0" y="0"/>
            <a:chExt cx="3587717" cy="35877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87750" cy="3587750"/>
            </a:xfrm>
            <a:custGeom>
              <a:avLst/>
              <a:gdLst/>
              <a:ahLst/>
              <a:cxnLst/>
              <a:rect l="l" t="t" r="r" b="b"/>
              <a:pathLst>
                <a:path w="3587750" h="3587750">
                  <a:moveTo>
                    <a:pt x="0" y="0"/>
                  </a:moveTo>
                  <a:lnTo>
                    <a:pt x="3587750" y="0"/>
                  </a:lnTo>
                  <a:lnTo>
                    <a:pt x="3587750" y="3587750"/>
                  </a:lnTo>
                  <a:lnTo>
                    <a:pt x="0" y="3587750"/>
                  </a:ln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3573048" y="6567524"/>
            <a:ext cx="2690787" cy="2690776"/>
            <a:chOff x="0" y="0"/>
            <a:chExt cx="3587717" cy="3587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87750" cy="3587750"/>
            </a:xfrm>
            <a:custGeom>
              <a:avLst/>
              <a:gdLst/>
              <a:ahLst/>
              <a:cxnLst/>
              <a:rect l="l" t="t" r="r" b="b"/>
              <a:pathLst>
                <a:path w="3587750" h="3587750">
                  <a:moveTo>
                    <a:pt x="0" y="0"/>
                  </a:moveTo>
                  <a:lnTo>
                    <a:pt x="3587750" y="0"/>
                  </a:lnTo>
                  <a:lnTo>
                    <a:pt x="3587750" y="3587750"/>
                  </a:lnTo>
                  <a:lnTo>
                    <a:pt x="0" y="3587750"/>
                  </a:lnTo>
                  <a:close/>
                </a:path>
              </a:pathLst>
            </a:custGeom>
            <a:blipFill>
              <a:blip r:embed="rId8"/>
              <a:stretch>
                <a:fillRect l="-38823" r="-3882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2301947" y="6545182"/>
            <a:ext cx="2083958" cy="2690776"/>
          </a:xfrm>
          <a:custGeom>
            <a:avLst/>
            <a:gdLst/>
            <a:ahLst/>
            <a:cxnLst/>
            <a:rect l="l" t="t" r="r" b="b"/>
            <a:pathLst>
              <a:path w="2083958" h="2690776">
                <a:moveTo>
                  <a:pt x="0" y="0"/>
                </a:moveTo>
                <a:lnTo>
                  <a:pt x="2083958" y="0"/>
                </a:lnTo>
                <a:lnTo>
                  <a:pt x="2083958" y="2690776"/>
                </a:lnTo>
                <a:lnTo>
                  <a:pt x="0" y="26907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875" t="-51" b="-1041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301947" y="3668042"/>
            <a:ext cx="2597534" cy="2690776"/>
          </a:xfrm>
          <a:custGeom>
            <a:avLst/>
            <a:gdLst/>
            <a:ahLst/>
            <a:cxnLst/>
            <a:rect l="l" t="t" r="r" b="b"/>
            <a:pathLst>
              <a:path w="2597534" h="2690776">
                <a:moveTo>
                  <a:pt x="0" y="0"/>
                </a:moveTo>
                <a:lnTo>
                  <a:pt x="2597534" y="0"/>
                </a:lnTo>
                <a:lnTo>
                  <a:pt x="2597534" y="2690776"/>
                </a:lnTo>
                <a:lnTo>
                  <a:pt x="0" y="2690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0434" b="-79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678388" y="6567524"/>
            <a:ext cx="2700706" cy="2690776"/>
          </a:xfrm>
          <a:custGeom>
            <a:avLst/>
            <a:gdLst/>
            <a:ahLst/>
            <a:cxnLst/>
            <a:rect l="l" t="t" r="r" b="b"/>
            <a:pathLst>
              <a:path w="2700706" h="2690776">
                <a:moveTo>
                  <a:pt x="0" y="0"/>
                </a:moveTo>
                <a:lnTo>
                  <a:pt x="2700706" y="0"/>
                </a:lnTo>
                <a:lnTo>
                  <a:pt x="2700706" y="2690776"/>
                </a:lnTo>
                <a:lnTo>
                  <a:pt x="0" y="2690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" b="-13611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527760" y="6545182"/>
            <a:ext cx="4150628" cy="2713118"/>
          </a:xfrm>
          <a:custGeom>
            <a:avLst/>
            <a:gdLst/>
            <a:ahLst/>
            <a:cxnLst/>
            <a:rect l="l" t="t" r="r" b="b"/>
            <a:pathLst>
              <a:path w="4150628" h="2713118">
                <a:moveTo>
                  <a:pt x="0" y="0"/>
                </a:moveTo>
                <a:lnTo>
                  <a:pt x="4150628" y="0"/>
                </a:lnTo>
                <a:lnTo>
                  <a:pt x="4150628" y="2713118"/>
                </a:lnTo>
                <a:lnTo>
                  <a:pt x="0" y="27131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380" t="-9601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385905" y="6545182"/>
            <a:ext cx="2284377" cy="2690776"/>
          </a:xfrm>
          <a:custGeom>
            <a:avLst/>
            <a:gdLst/>
            <a:ahLst/>
            <a:cxnLst/>
            <a:rect l="l" t="t" r="r" b="b"/>
            <a:pathLst>
              <a:path w="2284377" h="2690776">
                <a:moveTo>
                  <a:pt x="0" y="0"/>
                </a:moveTo>
                <a:lnTo>
                  <a:pt x="2284377" y="0"/>
                </a:lnTo>
                <a:lnTo>
                  <a:pt x="2284377" y="2690776"/>
                </a:lnTo>
                <a:lnTo>
                  <a:pt x="0" y="2690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3762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467" y="-72331"/>
            <a:ext cx="9959333" cy="4030288"/>
            <a:chOff x="0" y="0"/>
            <a:chExt cx="13279111" cy="53737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110" cy="5373718"/>
            </a:xfrm>
            <a:custGeom>
              <a:avLst/>
              <a:gdLst/>
              <a:ahLst/>
              <a:cxnLst/>
              <a:rect l="l" t="t" r="r" b="b"/>
              <a:pathLst>
                <a:path w="13279110" h="5373718">
                  <a:moveTo>
                    <a:pt x="0" y="0"/>
                  </a:moveTo>
                  <a:lnTo>
                    <a:pt x="13279110" y="0"/>
                  </a:lnTo>
                  <a:lnTo>
                    <a:pt x="13279110" y="5373718"/>
                  </a:lnTo>
                  <a:lnTo>
                    <a:pt x="0" y="53737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57175"/>
              <a:ext cx="13279111" cy="51165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999"/>
                </a:lnSpc>
              </a:pPr>
              <a:r>
                <a:rPr lang="en-US" sz="129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Δι</a:t>
              </a:r>
              <a:r>
                <a:rPr lang="en-US" sz="129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αγωνισμός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81000" y="1866900"/>
            <a:ext cx="11201400" cy="10587514"/>
            <a:chOff x="0" y="0"/>
            <a:chExt cx="14935200" cy="141166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935200" cy="14116686"/>
            </a:xfrm>
            <a:custGeom>
              <a:avLst/>
              <a:gdLst/>
              <a:ahLst/>
              <a:cxnLst/>
              <a:rect l="l" t="t" r="r" b="b"/>
              <a:pathLst>
                <a:path w="14935200" h="14116686">
                  <a:moveTo>
                    <a:pt x="0" y="0"/>
                  </a:moveTo>
                  <a:lnTo>
                    <a:pt x="14935200" y="0"/>
                  </a:lnTo>
                  <a:lnTo>
                    <a:pt x="14935200" y="14116686"/>
                  </a:lnTo>
                  <a:lnTo>
                    <a:pt x="0" y="141166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4935200" cy="141166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Η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ομάδ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 φωτογραφίας του σχολείου συμμετείχε στον 8ο Διαγωνισμό Φωτογραφίας του Αναπτυξιακού Οργανισμού Τοπικής Αυτοδιοίκησης-ΑΝΑΤΟΛΙΚΗ ΑΕ.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με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θέμ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 «ΤΟ ΜΕΛΛΟΝ ΠΟΥ ΘΕΛΟΥΜΕ – ΒΙΩΣΙΜΗ ΔΙΑΧΕΙΡΙΣΗ ΠΟΡΩΝ</a:t>
              </a:r>
              <a:r>
                <a:rPr lang="el-GR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»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. </a:t>
              </a:r>
            </a:p>
            <a:p>
              <a:pPr marL="337820" lvl="1" indent="-168910" algn="just">
                <a:lnSpc>
                  <a:spcPts val="3359"/>
                </a:lnSpc>
              </a:pPr>
              <a:endParaRPr lang="en-US" sz="2799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Οι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μα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θητές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και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οι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μα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θήτριες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μέσ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 από τις φωτογραφίες τους προσπάθησαν να δώσουν την δική τους εικόνα για το περιβάλλον και τους 17 Στόχους της Βιώσιμης Ανάπτυξης. H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Ζωή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στη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στεριά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,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οι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Βιώσιμες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π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όλεις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, η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Ζωή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στο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νερό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, η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Ποιοτική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εκ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παίδευση, η Δράση για το κλίμα, η Φτηνή και καθαρή ενέργεια, η Καλή υγεία &amp; Ευημερία, οι Λιγότερες ανισότητες, η Υπεύθυνη κατανάλωση &amp; παραγωγή, η Μηδενική φτώχεια, η Ειρήνη &amp; Δικαιοσύνη, το καθαρό Νερό &amp; η Αποχέτευση, η Βιομηχανία, Καινοτομία &amp; Υποδομές, η Ισότητα των φύλων και η Συνεργασία για τους στόχους, ήταν οι στόχοι της Βιώσιμης Ανάπτυξης που προσεγγίσθηκαν.</a:t>
              </a:r>
            </a:p>
            <a:p>
              <a:pPr marL="337820" lvl="1" indent="-168910" algn="l">
                <a:lnSpc>
                  <a:spcPts val="3359"/>
                </a:lnSpc>
              </a:pPr>
              <a:endParaRPr lang="en-US" sz="2799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217170" lvl="1" indent="-108585" algn="ctr">
                <a:lnSpc>
                  <a:spcPts val="2160"/>
                </a:lnSpc>
                <a:buFont typeface="Arial"/>
                <a:buChar char="•"/>
              </a:pPr>
              <a:r>
                <a:rPr lang="en-US" sz="18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Η </a:t>
              </a:r>
              <a:r>
                <a:rPr lang="en-US" sz="18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φωτογρ</a:t>
              </a:r>
              <a:r>
                <a:rPr lang="en-US" sz="18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αφική ομάδα μετρά κιόλας την τρίτη συμμετοχή της στον συγκεκριμένο διαγωνισμό, καθώς συμμετείχε τόσο στον 6ο όσο και στον 7ο Διαγωνισμό Φωτογραφίας του Αναπτυξιακού Οργανισμού Τοπικής Αυτοδιοίκησης-ΑΝΑΤΟΛΙΚΗ ΑΕ. </a:t>
              </a:r>
              <a:r>
                <a:rPr lang="en-US" sz="18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με</a:t>
              </a:r>
              <a:r>
                <a:rPr lang="en-US" sz="18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18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θέμ</a:t>
              </a:r>
              <a:r>
                <a:rPr lang="en-US" sz="18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 «ΤΟ ΜΕΛΛΟΝ ΠΟΥ ΘΕΛΟΥΜΕ – ΒΙΩΣΙΜΗ ΔΙΑΧΕΙΡΙΣΗ ΠΟΡΩΝ»  και μάλιστα με διακρίσεις.</a:t>
              </a:r>
            </a:p>
            <a:p>
              <a:pPr marL="337820" lvl="1" indent="-168910" algn="ctr">
                <a:lnSpc>
                  <a:spcPts val="3359"/>
                </a:lnSpc>
              </a:pPr>
              <a:endParaRPr lang="en-US" sz="18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37820" lvl="1" indent="-168910" algn="l">
                <a:lnSpc>
                  <a:spcPts val="3359"/>
                </a:lnSpc>
              </a:pPr>
              <a:endParaRPr lang="en-US" sz="18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37820" lvl="1" indent="-168910" algn="l">
                <a:lnSpc>
                  <a:spcPts val="3359"/>
                </a:lnSpc>
              </a:pPr>
              <a:endParaRPr lang="en-US" sz="18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37820" lvl="1" indent="-168910" algn="l">
                <a:lnSpc>
                  <a:spcPts val="3359"/>
                </a:lnSpc>
              </a:pPr>
              <a:endParaRPr lang="en-US" sz="18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37820" lvl="1" indent="-168910" algn="l">
                <a:lnSpc>
                  <a:spcPts val="3359"/>
                </a:lnSpc>
              </a:pPr>
              <a:endParaRPr lang="en-US" sz="18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37820" lvl="1" indent="-168910" algn="l">
                <a:lnSpc>
                  <a:spcPts val="3359"/>
                </a:lnSpc>
              </a:pPr>
              <a:endParaRPr lang="en-US" sz="18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37820" lvl="1" indent="-168910" algn="l">
                <a:lnSpc>
                  <a:spcPts val="3359"/>
                </a:lnSpc>
              </a:pPr>
              <a:endParaRPr lang="en-US" sz="18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37820" lvl="1" indent="-168910" algn="l">
                <a:lnSpc>
                  <a:spcPts val="3359"/>
                </a:lnSpc>
              </a:pPr>
              <a:endParaRPr lang="en-US" sz="18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887200" y="2103262"/>
            <a:ext cx="6019800" cy="6768988"/>
          </a:xfrm>
          <a:custGeom>
            <a:avLst/>
            <a:gdLst/>
            <a:ahLst/>
            <a:cxnLst/>
            <a:rect l="l" t="t" r="r" b="b"/>
            <a:pathLst>
              <a:path w="6019800" h="6768988">
                <a:moveTo>
                  <a:pt x="0" y="0"/>
                </a:moveTo>
                <a:lnTo>
                  <a:pt x="6019800" y="0"/>
                </a:lnTo>
                <a:lnTo>
                  <a:pt x="6019800" y="6768988"/>
                </a:lnTo>
                <a:lnTo>
                  <a:pt x="0" y="676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3852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62871" y="-72330"/>
            <a:ext cx="10090446" cy="2502977"/>
            <a:chOff x="0" y="0"/>
            <a:chExt cx="13453928" cy="33373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53928" cy="3337303"/>
            </a:xfrm>
            <a:custGeom>
              <a:avLst/>
              <a:gdLst/>
              <a:ahLst/>
              <a:cxnLst/>
              <a:rect l="l" t="t" r="r" b="b"/>
              <a:pathLst>
                <a:path w="13453928" h="3337303">
                  <a:moveTo>
                    <a:pt x="0" y="0"/>
                  </a:moveTo>
                  <a:lnTo>
                    <a:pt x="13453928" y="0"/>
                  </a:lnTo>
                  <a:lnTo>
                    <a:pt x="13453928" y="3337303"/>
                  </a:lnTo>
                  <a:lnTo>
                    <a:pt x="0" y="33373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47650"/>
              <a:ext cx="13453928" cy="30896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999"/>
                </a:lnSpc>
              </a:pPr>
              <a:r>
                <a:rPr lang="en-US" sz="12999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Gallery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381000" y="7429500"/>
            <a:ext cx="3581871" cy="2514600"/>
          </a:xfrm>
          <a:custGeom>
            <a:avLst/>
            <a:gdLst/>
            <a:ahLst/>
            <a:cxnLst/>
            <a:rect l="l" t="t" r="r" b="b"/>
            <a:pathLst>
              <a:path w="3581871" h="2514600">
                <a:moveTo>
                  <a:pt x="0" y="0"/>
                </a:moveTo>
                <a:lnTo>
                  <a:pt x="3581871" y="0"/>
                </a:lnTo>
                <a:lnTo>
                  <a:pt x="3581871" y="2514600"/>
                </a:lnTo>
                <a:lnTo>
                  <a:pt x="0" y="2514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" r="-1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88348" y="3143249"/>
            <a:ext cx="2667000" cy="4076701"/>
          </a:xfrm>
          <a:custGeom>
            <a:avLst/>
            <a:gdLst/>
            <a:ahLst/>
            <a:cxnLst/>
            <a:rect l="l" t="t" r="r" b="b"/>
            <a:pathLst>
              <a:path w="2667000" h="4076701">
                <a:moveTo>
                  <a:pt x="0" y="0"/>
                </a:moveTo>
                <a:lnTo>
                  <a:pt x="2667000" y="0"/>
                </a:lnTo>
                <a:lnTo>
                  <a:pt x="2667000" y="4076701"/>
                </a:lnTo>
                <a:lnTo>
                  <a:pt x="0" y="4076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5" r="-9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3239" y="3067050"/>
            <a:ext cx="2769884" cy="4152900"/>
          </a:xfrm>
          <a:custGeom>
            <a:avLst/>
            <a:gdLst/>
            <a:ahLst/>
            <a:cxnLst/>
            <a:rect l="l" t="t" r="r" b="b"/>
            <a:pathLst>
              <a:path w="2769884" h="4152900">
                <a:moveTo>
                  <a:pt x="0" y="0"/>
                </a:moveTo>
                <a:lnTo>
                  <a:pt x="2769884" y="0"/>
                </a:lnTo>
                <a:lnTo>
                  <a:pt x="2769884" y="4152900"/>
                </a:lnTo>
                <a:lnTo>
                  <a:pt x="0" y="415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" b="-4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36189" y="3143249"/>
            <a:ext cx="2946137" cy="4076700"/>
          </a:xfrm>
          <a:custGeom>
            <a:avLst/>
            <a:gdLst/>
            <a:ahLst/>
            <a:cxnLst/>
            <a:rect l="l" t="t" r="r" b="b"/>
            <a:pathLst>
              <a:path w="2946137" h="4076700">
                <a:moveTo>
                  <a:pt x="0" y="0"/>
                </a:moveTo>
                <a:lnTo>
                  <a:pt x="2946137" y="0"/>
                </a:lnTo>
                <a:lnTo>
                  <a:pt x="2946137" y="4076700"/>
                </a:lnTo>
                <a:lnTo>
                  <a:pt x="0" y="4076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" r="-5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19600" y="7493752"/>
            <a:ext cx="3886200" cy="2450348"/>
          </a:xfrm>
          <a:custGeom>
            <a:avLst/>
            <a:gdLst/>
            <a:ahLst/>
            <a:cxnLst/>
            <a:rect l="l" t="t" r="r" b="b"/>
            <a:pathLst>
              <a:path w="3886200" h="2450348">
                <a:moveTo>
                  <a:pt x="0" y="0"/>
                </a:moveTo>
                <a:lnTo>
                  <a:pt x="3886200" y="0"/>
                </a:lnTo>
                <a:lnTo>
                  <a:pt x="3886200" y="2450348"/>
                </a:lnTo>
                <a:lnTo>
                  <a:pt x="0" y="24503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" r="-9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44000" y="7493752"/>
            <a:ext cx="3675522" cy="2450348"/>
          </a:xfrm>
          <a:custGeom>
            <a:avLst/>
            <a:gdLst/>
            <a:ahLst/>
            <a:cxnLst/>
            <a:rect l="l" t="t" r="r" b="b"/>
            <a:pathLst>
              <a:path w="3675522" h="2450348">
                <a:moveTo>
                  <a:pt x="0" y="0"/>
                </a:moveTo>
                <a:lnTo>
                  <a:pt x="3675522" y="0"/>
                </a:lnTo>
                <a:lnTo>
                  <a:pt x="3675522" y="2450348"/>
                </a:lnTo>
                <a:lnTo>
                  <a:pt x="0" y="24503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8" r="-2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838944" y="3135688"/>
            <a:ext cx="2861250" cy="4229100"/>
          </a:xfrm>
          <a:custGeom>
            <a:avLst/>
            <a:gdLst/>
            <a:ahLst/>
            <a:cxnLst/>
            <a:rect l="l" t="t" r="r" b="b"/>
            <a:pathLst>
              <a:path w="2861250" h="4229100">
                <a:moveTo>
                  <a:pt x="0" y="0"/>
                </a:moveTo>
                <a:lnTo>
                  <a:pt x="2861250" y="0"/>
                </a:lnTo>
                <a:lnTo>
                  <a:pt x="2861250" y="4229100"/>
                </a:lnTo>
                <a:lnTo>
                  <a:pt x="0" y="4229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" r="-1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237523" y="3094234"/>
            <a:ext cx="4314825" cy="6773665"/>
          </a:xfrm>
          <a:custGeom>
            <a:avLst/>
            <a:gdLst/>
            <a:ahLst/>
            <a:cxnLst/>
            <a:rect l="l" t="t" r="r" b="b"/>
            <a:pathLst>
              <a:path w="4314825" h="6773665">
                <a:moveTo>
                  <a:pt x="0" y="0"/>
                </a:moveTo>
                <a:lnTo>
                  <a:pt x="4314825" y="0"/>
                </a:lnTo>
                <a:lnTo>
                  <a:pt x="4314825" y="6773665"/>
                </a:lnTo>
                <a:lnTo>
                  <a:pt x="0" y="67736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869" r="-8869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40779" y="-582737"/>
            <a:ext cx="10090446" cy="2502977"/>
            <a:chOff x="0" y="0"/>
            <a:chExt cx="13453928" cy="33373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53928" cy="3337303"/>
            </a:xfrm>
            <a:custGeom>
              <a:avLst/>
              <a:gdLst/>
              <a:ahLst/>
              <a:cxnLst/>
              <a:rect l="l" t="t" r="r" b="b"/>
              <a:pathLst>
                <a:path w="13453928" h="3337303">
                  <a:moveTo>
                    <a:pt x="0" y="0"/>
                  </a:moveTo>
                  <a:lnTo>
                    <a:pt x="13453928" y="0"/>
                  </a:lnTo>
                  <a:lnTo>
                    <a:pt x="13453928" y="3337303"/>
                  </a:lnTo>
                  <a:lnTo>
                    <a:pt x="0" y="33373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881756"/>
              <a:ext cx="13453928" cy="24555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999"/>
                </a:lnSpc>
              </a:pPr>
              <a:r>
                <a:rPr lang="en-US" sz="12999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Gallery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53530" y="0"/>
            <a:ext cx="2908017" cy="1266831"/>
            <a:chOff x="0" y="0"/>
            <a:chExt cx="3877356" cy="16891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77356" cy="1689108"/>
            </a:xfrm>
            <a:custGeom>
              <a:avLst/>
              <a:gdLst/>
              <a:ahLst/>
              <a:cxnLst/>
              <a:rect l="l" t="t" r="r" b="b"/>
              <a:pathLst>
                <a:path w="3877356" h="1689108">
                  <a:moveTo>
                    <a:pt x="0" y="0"/>
                  </a:moveTo>
                  <a:lnTo>
                    <a:pt x="3877356" y="0"/>
                  </a:lnTo>
                  <a:lnTo>
                    <a:pt x="3877356" y="1689108"/>
                  </a:lnTo>
                  <a:lnTo>
                    <a:pt x="0" y="1689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04775"/>
              <a:ext cx="3877356" cy="158433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228600" y="6896100"/>
            <a:ext cx="4216400" cy="3162300"/>
          </a:xfrm>
          <a:custGeom>
            <a:avLst/>
            <a:gdLst/>
            <a:ahLst/>
            <a:cxnLst/>
            <a:rect l="l" t="t" r="r" b="b"/>
            <a:pathLst>
              <a:path w="4216400" h="3162300">
                <a:moveTo>
                  <a:pt x="0" y="0"/>
                </a:moveTo>
                <a:lnTo>
                  <a:pt x="4216400" y="0"/>
                </a:lnTo>
                <a:lnTo>
                  <a:pt x="4216400" y="3162300"/>
                </a:lnTo>
                <a:lnTo>
                  <a:pt x="0" y="316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" b="-4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712839" y="1657356"/>
            <a:ext cx="5163753" cy="4032315"/>
          </a:xfrm>
          <a:custGeom>
            <a:avLst/>
            <a:gdLst/>
            <a:ahLst/>
            <a:cxnLst/>
            <a:rect l="l" t="t" r="r" b="b"/>
            <a:pathLst>
              <a:path w="5163753" h="4032315">
                <a:moveTo>
                  <a:pt x="0" y="0"/>
                </a:moveTo>
                <a:lnTo>
                  <a:pt x="5163753" y="0"/>
                </a:lnTo>
                <a:lnTo>
                  <a:pt x="5163753" y="4032315"/>
                </a:lnTo>
                <a:lnTo>
                  <a:pt x="0" y="4032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" b="-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2159" y="1652784"/>
            <a:ext cx="5662189" cy="4317672"/>
          </a:xfrm>
          <a:custGeom>
            <a:avLst/>
            <a:gdLst/>
            <a:ahLst/>
            <a:cxnLst/>
            <a:rect l="l" t="t" r="r" b="b"/>
            <a:pathLst>
              <a:path w="5662189" h="4317672">
                <a:moveTo>
                  <a:pt x="0" y="0"/>
                </a:moveTo>
                <a:lnTo>
                  <a:pt x="5662189" y="0"/>
                </a:lnTo>
                <a:lnTo>
                  <a:pt x="5662189" y="4317672"/>
                </a:lnTo>
                <a:lnTo>
                  <a:pt x="0" y="4317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5" b="-4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72400" y="1652784"/>
            <a:ext cx="3132387" cy="4176516"/>
          </a:xfrm>
          <a:custGeom>
            <a:avLst/>
            <a:gdLst/>
            <a:ahLst/>
            <a:cxnLst/>
            <a:rect l="l" t="t" r="r" b="b"/>
            <a:pathLst>
              <a:path w="3132387" h="4176516">
                <a:moveTo>
                  <a:pt x="0" y="0"/>
                </a:moveTo>
                <a:lnTo>
                  <a:pt x="3132387" y="0"/>
                </a:lnTo>
                <a:lnTo>
                  <a:pt x="3132387" y="4176516"/>
                </a:lnTo>
                <a:lnTo>
                  <a:pt x="0" y="4176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" b="-1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76646" y="6080571"/>
            <a:ext cx="3309547" cy="3973257"/>
          </a:xfrm>
          <a:custGeom>
            <a:avLst/>
            <a:gdLst/>
            <a:ahLst/>
            <a:cxnLst/>
            <a:rect l="l" t="t" r="r" b="b"/>
            <a:pathLst>
              <a:path w="3309547" h="3973257">
                <a:moveTo>
                  <a:pt x="0" y="0"/>
                </a:moveTo>
                <a:lnTo>
                  <a:pt x="3309547" y="0"/>
                </a:lnTo>
                <a:lnTo>
                  <a:pt x="3309547" y="3973257"/>
                </a:lnTo>
                <a:lnTo>
                  <a:pt x="0" y="39732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9" b="-1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58000" y="6509425"/>
            <a:ext cx="4750350" cy="3577643"/>
          </a:xfrm>
          <a:custGeom>
            <a:avLst/>
            <a:gdLst/>
            <a:ahLst/>
            <a:cxnLst/>
            <a:rect l="l" t="t" r="r" b="b"/>
            <a:pathLst>
              <a:path w="4750350" h="3577643">
                <a:moveTo>
                  <a:pt x="0" y="0"/>
                </a:moveTo>
                <a:lnTo>
                  <a:pt x="4750350" y="0"/>
                </a:lnTo>
                <a:lnTo>
                  <a:pt x="4750350" y="3577643"/>
                </a:lnTo>
                <a:lnTo>
                  <a:pt x="0" y="35776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" r="-4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id="3" name="Freeform 3"/>
          <p:cNvSpPr/>
          <p:nvPr/>
        </p:nvSpPr>
        <p:spPr>
          <a:xfrm rot="-5724808">
            <a:off x="11278812" y="-477389"/>
            <a:ext cx="2456551" cy="6293794"/>
          </a:xfrm>
          <a:custGeom>
            <a:avLst/>
            <a:gdLst/>
            <a:ahLst/>
            <a:cxnLst/>
            <a:rect l="l" t="t" r="r" b="b"/>
            <a:pathLst>
              <a:path w="2456551" h="6293794">
                <a:moveTo>
                  <a:pt x="0" y="0"/>
                </a:moveTo>
                <a:lnTo>
                  <a:pt x="2456551" y="0"/>
                </a:lnTo>
                <a:lnTo>
                  <a:pt x="2456551" y="6293794"/>
                </a:lnTo>
                <a:lnTo>
                  <a:pt x="0" y="6293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370" r="-4346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80584" y="1572819"/>
            <a:ext cx="7241367" cy="724133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17" t="-7041" r="-15736" b="-628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289021" y="3769069"/>
            <a:ext cx="5624494" cy="3655921"/>
          </a:xfrm>
          <a:custGeom>
            <a:avLst/>
            <a:gdLst/>
            <a:ahLst/>
            <a:cxnLst/>
            <a:rect l="l" t="t" r="r" b="b"/>
            <a:pathLst>
              <a:path w="5624494" h="3655921">
                <a:moveTo>
                  <a:pt x="0" y="0"/>
                </a:moveTo>
                <a:lnTo>
                  <a:pt x="5624494" y="0"/>
                </a:lnTo>
                <a:lnTo>
                  <a:pt x="5624494" y="3655921"/>
                </a:lnTo>
                <a:lnTo>
                  <a:pt x="0" y="36559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46625">
            <a:off x="3703868" y="2029747"/>
            <a:ext cx="3320071" cy="1593634"/>
          </a:xfrm>
          <a:custGeom>
            <a:avLst/>
            <a:gdLst/>
            <a:ahLst/>
            <a:cxnLst/>
            <a:rect l="l" t="t" r="r" b="b"/>
            <a:pathLst>
              <a:path w="3320071" h="1593634">
                <a:moveTo>
                  <a:pt x="0" y="0"/>
                </a:moveTo>
                <a:lnTo>
                  <a:pt x="3320071" y="0"/>
                </a:lnTo>
                <a:lnTo>
                  <a:pt x="3320071" y="1593634"/>
                </a:lnTo>
                <a:lnTo>
                  <a:pt x="0" y="159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922236" y="6723709"/>
            <a:ext cx="6665755" cy="209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4448" lvl="1" indent="-337224" algn="ctr">
              <a:lnSpc>
                <a:spcPts val="4373"/>
              </a:lnSpc>
              <a:buFont typeface="Arial"/>
              <a:buChar char="•"/>
            </a:pPr>
            <a:r>
              <a:rPr lang="en-US" sz="3123" dirty="0" err="1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Προετοιμ</a:t>
            </a:r>
            <a:r>
              <a:rPr lang="en-US" sz="3123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ασία Ετήσιας Έκθεσης Φωτογραφίας με έργα των μαθητών</a:t>
            </a:r>
          </a:p>
          <a:p>
            <a:pPr algn="l">
              <a:lnSpc>
                <a:spcPts val="3533"/>
              </a:lnSpc>
            </a:pPr>
            <a:endParaRPr lang="en-US" sz="3123" dirty="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9" name="TextBox 9"/>
          <p:cNvSpPr txBox="1"/>
          <p:nvPr/>
        </p:nvSpPr>
        <p:spPr>
          <a:xfrm rot="-324808">
            <a:off x="10136218" y="2186668"/>
            <a:ext cx="5282929" cy="103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22"/>
              </a:lnSpc>
            </a:pPr>
            <a:r>
              <a:rPr lang="en-US" sz="7571">
                <a:solidFill>
                  <a:srgbClr val="000000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ΤΡΟΠΟΙ</a:t>
            </a:r>
          </a:p>
        </p:txBody>
      </p:sp>
      <p:sp>
        <p:nvSpPr>
          <p:cNvPr id="10" name="Freeform 10"/>
          <p:cNvSpPr/>
          <p:nvPr/>
        </p:nvSpPr>
        <p:spPr>
          <a:xfrm rot="-5210738" flipH="1" flipV="1">
            <a:off x="12821308" y="1844957"/>
            <a:ext cx="2456551" cy="6293794"/>
          </a:xfrm>
          <a:custGeom>
            <a:avLst/>
            <a:gdLst/>
            <a:ahLst/>
            <a:cxnLst/>
            <a:rect l="l" t="t" r="r" b="b"/>
            <a:pathLst>
              <a:path w="2456551" h="6293794">
                <a:moveTo>
                  <a:pt x="2456551" y="6293795"/>
                </a:moveTo>
                <a:lnTo>
                  <a:pt x="0" y="6293795"/>
                </a:lnTo>
                <a:lnTo>
                  <a:pt x="0" y="0"/>
                </a:lnTo>
                <a:lnTo>
                  <a:pt x="2456551" y="0"/>
                </a:lnTo>
                <a:lnTo>
                  <a:pt x="2456551" y="6293795"/>
                </a:lnTo>
                <a:close/>
              </a:path>
            </a:pathLst>
          </a:custGeom>
          <a:blipFill>
            <a:blip r:embed="rId3"/>
            <a:stretch>
              <a:fillRect l="-48370" r="-43462"/>
            </a:stretch>
          </a:blipFill>
        </p:spPr>
      </p:sp>
      <p:sp>
        <p:nvSpPr>
          <p:cNvPr id="11" name="TextBox 11"/>
          <p:cNvSpPr txBox="1"/>
          <p:nvPr/>
        </p:nvSpPr>
        <p:spPr>
          <a:xfrm rot="189261">
            <a:off x="11263015" y="4604985"/>
            <a:ext cx="5282929" cy="103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22"/>
              </a:lnSpc>
            </a:pPr>
            <a:r>
              <a:rPr lang="en-US" sz="7571">
                <a:solidFill>
                  <a:srgbClr val="000000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ΔΙΑΧΥΣΗΣ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660999"/>
            <a:chOff x="0" y="0"/>
            <a:chExt cx="24384000" cy="4881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4881372"/>
            </a:xfrm>
            <a:custGeom>
              <a:avLst/>
              <a:gdLst/>
              <a:ahLst/>
              <a:cxnLst/>
              <a:rect l="l" t="t" r="r" b="b"/>
              <a:pathLst>
                <a:path w="24384000" h="4881372">
                  <a:moveTo>
                    <a:pt x="0" y="0"/>
                  </a:moveTo>
                  <a:lnTo>
                    <a:pt x="24384000" y="0"/>
                  </a:lnTo>
                  <a:lnTo>
                    <a:pt x="24384000" y="4881372"/>
                  </a:lnTo>
                  <a:lnTo>
                    <a:pt x="0" y="4881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17208" b="-117207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33400" y="3721501"/>
            <a:ext cx="17634618" cy="1730631"/>
            <a:chOff x="0" y="209550"/>
            <a:chExt cx="23512824" cy="2588040"/>
          </a:xfrm>
        </p:grpSpPr>
        <p:sp>
          <p:nvSpPr>
            <p:cNvPr id="6" name="Freeform 6"/>
            <p:cNvSpPr/>
            <p:nvPr/>
          </p:nvSpPr>
          <p:spPr>
            <a:xfrm>
              <a:off x="0" y="209551"/>
              <a:ext cx="23512824" cy="2132081"/>
            </a:xfrm>
            <a:custGeom>
              <a:avLst/>
              <a:gdLst/>
              <a:ahLst/>
              <a:cxnLst/>
              <a:rect l="l" t="t" r="r" b="b"/>
              <a:pathLst>
                <a:path w="23512824" h="2797590">
                  <a:moveTo>
                    <a:pt x="0" y="0"/>
                  </a:moveTo>
                  <a:lnTo>
                    <a:pt x="23512824" y="0"/>
                  </a:lnTo>
                  <a:lnTo>
                    <a:pt x="23512824" y="2797590"/>
                  </a:lnTo>
                  <a:lnTo>
                    <a:pt x="0" y="27975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09550"/>
              <a:ext cx="23512824" cy="25880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0899"/>
                </a:lnSpc>
              </a:pPr>
              <a:r>
                <a:rPr lang="en-US" sz="10899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Στόχοι</a:t>
              </a:r>
              <a:r>
                <a:rPr lang="en-US" sz="10899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 π</a:t>
              </a:r>
              <a:r>
                <a:rPr lang="en-US" sz="10899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ρογράμμ</a:t>
              </a:r>
              <a:r>
                <a:rPr lang="en-US" sz="10899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ατος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0237" y="5477135"/>
            <a:ext cx="17111505" cy="4247317"/>
            <a:chOff x="0" y="0"/>
            <a:chExt cx="22815340" cy="56630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15341" cy="5663089"/>
            </a:xfrm>
            <a:custGeom>
              <a:avLst/>
              <a:gdLst/>
              <a:ahLst/>
              <a:cxnLst/>
              <a:rect l="l" t="t" r="r" b="b"/>
              <a:pathLst>
                <a:path w="22815341" h="5663089">
                  <a:moveTo>
                    <a:pt x="0" y="0"/>
                  </a:moveTo>
                  <a:lnTo>
                    <a:pt x="22815341" y="0"/>
                  </a:lnTo>
                  <a:lnTo>
                    <a:pt x="22815341" y="5663089"/>
                  </a:lnTo>
                  <a:lnTo>
                    <a:pt x="0" y="56630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22815340" cy="57297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361950" lvl="1" indent="-18097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Εξοικείωση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με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βα</a:t>
              </a: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σικές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τεχνικές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φωτογρ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αφίας.</a:t>
              </a:r>
            </a:p>
            <a:p>
              <a:pPr marL="361950" lvl="1" indent="-18097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Μελέτη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των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δι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αφόρων ειδών φωτογραφίας </a:t>
              </a:r>
            </a:p>
            <a:p>
              <a:pPr marL="361950" lvl="1" indent="-18097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Έκφρ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αση των κοινωνικών, περιβαλλοντικών και πολιτιστικών ανησυχιών μέσα από την τέχνη της φωτογραφίας.</a:t>
              </a:r>
            </a:p>
            <a:p>
              <a:pPr marL="361950" lvl="1" indent="-18097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Εκ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παίδευση στην λήψη φωτογραφιών με τις επιπτώσεις φυσικών καταστροφών (Καταστροφές σε υποδομές, τοπία, ανθρώπινες δραστηριότητες)</a:t>
              </a:r>
              <a:r>
                <a:rPr lang="el-GR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  <a:endPara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361950" lvl="1" indent="-18097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Κα</a:t>
              </a: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λλιέργει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α της φαντασίας. </a:t>
              </a:r>
            </a:p>
            <a:p>
              <a:pPr marL="361950" lvl="1" indent="-18097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Απ</a:t>
              </a:r>
              <a:r>
                <a:rPr lang="en-US" sz="3000" dirty="0" err="1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οτύ</a:t>
              </a:r>
              <a:r>
                <a:rPr lang="en-US" sz="300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πωση του φυσικού και του πολιτιστικού περιβάλλοντος ενός τόπου και του σχολείου μέσα από τις ποικίλες δράσεις του.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9408">
            <a:off x="-1427711" y="4718056"/>
            <a:ext cx="20638586" cy="7068716"/>
          </a:xfrm>
          <a:custGeom>
            <a:avLst/>
            <a:gdLst/>
            <a:ahLst/>
            <a:cxnLst/>
            <a:rect l="l" t="t" r="r" b="b"/>
            <a:pathLst>
              <a:path w="20638586" h="7068716">
                <a:moveTo>
                  <a:pt x="0" y="0"/>
                </a:moveTo>
                <a:lnTo>
                  <a:pt x="20638586" y="0"/>
                </a:lnTo>
                <a:lnTo>
                  <a:pt x="20638586" y="7068716"/>
                </a:lnTo>
                <a:lnTo>
                  <a:pt x="0" y="706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81908" y="3311944"/>
            <a:ext cx="10178112" cy="5216283"/>
          </a:xfrm>
          <a:custGeom>
            <a:avLst/>
            <a:gdLst/>
            <a:ahLst/>
            <a:cxnLst/>
            <a:rect l="l" t="t" r="r" b="b"/>
            <a:pathLst>
              <a:path w="10178112" h="5216283">
                <a:moveTo>
                  <a:pt x="0" y="0"/>
                </a:moveTo>
                <a:lnTo>
                  <a:pt x="10178112" y="0"/>
                </a:lnTo>
                <a:lnTo>
                  <a:pt x="10178112" y="5216282"/>
                </a:lnTo>
                <a:lnTo>
                  <a:pt x="0" y="5216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82392">
            <a:off x="7624776" y="311970"/>
            <a:ext cx="12050302" cy="4127229"/>
          </a:xfrm>
          <a:custGeom>
            <a:avLst/>
            <a:gdLst/>
            <a:ahLst/>
            <a:cxnLst/>
            <a:rect l="l" t="t" r="r" b="b"/>
            <a:pathLst>
              <a:path w="12050302" h="4127229">
                <a:moveTo>
                  <a:pt x="0" y="0"/>
                </a:moveTo>
                <a:lnTo>
                  <a:pt x="12050303" y="0"/>
                </a:lnTo>
                <a:lnTo>
                  <a:pt x="12050303" y="4127229"/>
                </a:lnTo>
                <a:lnTo>
                  <a:pt x="0" y="4127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13910" y="-1937135"/>
            <a:ext cx="8968938" cy="6879266"/>
          </a:xfrm>
          <a:custGeom>
            <a:avLst/>
            <a:gdLst/>
            <a:ahLst/>
            <a:cxnLst/>
            <a:rect l="l" t="t" r="r" b="b"/>
            <a:pathLst>
              <a:path w="8968938" h="6879266">
                <a:moveTo>
                  <a:pt x="0" y="0"/>
                </a:moveTo>
                <a:lnTo>
                  <a:pt x="8968937" y="0"/>
                </a:lnTo>
                <a:lnTo>
                  <a:pt x="8968937" y="6879265"/>
                </a:lnTo>
                <a:lnTo>
                  <a:pt x="0" y="6879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56"/>
            </a:stretch>
          </a:blipFill>
        </p:spPr>
      </p:sp>
      <p:sp>
        <p:nvSpPr>
          <p:cNvPr id="6" name="Freeform 6"/>
          <p:cNvSpPr/>
          <p:nvPr/>
        </p:nvSpPr>
        <p:spPr>
          <a:xfrm rot="-1098875">
            <a:off x="-4704170" y="-1189037"/>
            <a:ext cx="15058082" cy="5157393"/>
          </a:xfrm>
          <a:custGeom>
            <a:avLst/>
            <a:gdLst/>
            <a:ahLst/>
            <a:cxnLst/>
            <a:rect l="l" t="t" r="r" b="b"/>
            <a:pathLst>
              <a:path w="15058082" h="5157393">
                <a:moveTo>
                  <a:pt x="0" y="0"/>
                </a:moveTo>
                <a:lnTo>
                  <a:pt x="15058082" y="0"/>
                </a:lnTo>
                <a:lnTo>
                  <a:pt x="15058082" y="5157394"/>
                </a:lnTo>
                <a:lnTo>
                  <a:pt x="0" y="5157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2287" y="-295532"/>
            <a:ext cx="8962927" cy="3092210"/>
          </a:xfrm>
          <a:custGeom>
            <a:avLst/>
            <a:gdLst/>
            <a:ahLst/>
            <a:cxnLst/>
            <a:rect l="l" t="t" r="r" b="b"/>
            <a:pathLst>
              <a:path w="8962927" h="3092210">
                <a:moveTo>
                  <a:pt x="0" y="0"/>
                </a:moveTo>
                <a:lnTo>
                  <a:pt x="8962927" y="0"/>
                </a:lnTo>
                <a:lnTo>
                  <a:pt x="8962927" y="3092210"/>
                </a:lnTo>
                <a:lnTo>
                  <a:pt x="0" y="309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73892" y="1250573"/>
            <a:ext cx="6144055" cy="5783092"/>
          </a:xfrm>
          <a:custGeom>
            <a:avLst/>
            <a:gdLst/>
            <a:ahLst/>
            <a:cxnLst/>
            <a:rect l="l" t="t" r="r" b="b"/>
            <a:pathLst>
              <a:path w="6144055" h="5783092">
                <a:moveTo>
                  <a:pt x="0" y="0"/>
                </a:moveTo>
                <a:lnTo>
                  <a:pt x="6144055" y="0"/>
                </a:lnTo>
                <a:lnTo>
                  <a:pt x="6144055" y="5783092"/>
                </a:lnTo>
                <a:lnTo>
                  <a:pt x="0" y="5783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83756" y="7033665"/>
            <a:ext cx="8013383" cy="4106859"/>
          </a:xfrm>
          <a:custGeom>
            <a:avLst/>
            <a:gdLst/>
            <a:ahLst/>
            <a:cxnLst/>
            <a:rect l="l" t="t" r="r" b="b"/>
            <a:pathLst>
              <a:path w="8013383" h="4106859">
                <a:moveTo>
                  <a:pt x="0" y="0"/>
                </a:moveTo>
                <a:lnTo>
                  <a:pt x="8013383" y="0"/>
                </a:lnTo>
                <a:lnTo>
                  <a:pt x="8013383" y="4106859"/>
                </a:lnTo>
                <a:lnTo>
                  <a:pt x="0" y="4106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87347" y="9480173"/>
            <a:ext cx="16230600" cy="1643348"/>
          </a:xfrm>
          <a:custGeom>
            <a:avLst/>
            <a:gdLst/>
            <a:ahLst/>
            <a:cxnLst/>
            <a:rect l="l" t="t" r="r" b="b"/>
            <a:pathLst>
              <a:path w="16230600" h="1643348">
                <a:moveTo>
                  <a:pt x="0" y="0"/>
                </a:moveTo>
                <a:lnTo>
                  <a:pt x="16230600" y="0"/>
                </a:lnTo>
                <a:lnTo>
                  <a:pt x="16230600" y="1643348"/>
                </a:lnTo>
                <a:lnTo>
                  <a:pt x="0" y="1643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953293" y="4142119"/>
            <a:ext cx="6325487" cy="9405928"/>
          </a:xfrm>
          <a:custGeom>
            <a:avLst/>
            <a:gdLst/>
            <a:ahLst/>
            <a:cxnLst/>
            <a:rect l="l" t="t" r="r" b="b"/>
            <a:pathLst>
              <a:path w="6325487" h="9405928">
                <a:moveTo>
                  <a:pt x="0" y="0"/>
                </a:moveTo>
                <a:lnTo>
                  <a:pt x="6325486" y="0"/>
                </a:lnTo>
                <a:lnTo>
                  <a:pt x="6325486" y="9405928"/>
                </a:lnTo>
                <a:lnTo>
                  <a:pt x="0" y="9405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41696" y="2355089"/>
            <a:ext cx="12865966" cy="8764939"/>
          </a:xfrm>
          <a:custGeom>
            <a:avLst/>
            <a:gdLst/>
            <a:ahLst/>
            <a:cxnLst/>
            <a:rect l="l" t="t" r="r" b="b"/>
            <a:pathLst>
              <a:path w="12865966" h="8764939">
                <a:moveTo>
                  <a:pt x="0" y="0"/>
                </a:moveTo>
                <a:lnTo>
                  <a:pt x="12865967" y="0"/>
                </a:lnTo>
                <a:lnTo>
                  <a:pt x="12865967" y="8764939"/>
                </a:lnTo>
                <a:lnTo>
                  <a:pt x="0" y="87649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52531">
            <a:off x="-366488" y="338978"/>
            <a:ext cx="6672658" cy="7385100"/>
          </a:xfrm>
          <a:custGeom>
            <a:avLst/>
            <a:gdLst/>
            <a:ahLst/>
            <a:cxnLst/>
            <a:rect l="l" t="t" r="r" b="b"/>
            <a:pathLst>
              <a:path w="6672658" h="7385100">
                <a:moveTo>
                  <a:pt x="0" y="0"/>
                </a:moveTo>
                <a:lnTo>
                  <a:pt x="6672658" y="0"/>
                </a:lnTo>
                <a:lnTo>
                  <a:pt x="6672658" y="7385100"/>
                </a:lnTo>
                <a:lnTo>
                  <a:pt x="0" y="7385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9257"/>
            </a:stretch>
          </a:blipFill>
        </p:spPr>
      </p:sp>
      <p:sp>
        <p:nvSpPr>
          <p:cNvPr id="14" name="Freeform 14"/>
          <p:cNvSpPr/>
          <p:nvPr/>
        </p:nvSpPr>
        <p:spPr>
          <a:xfrm rot="-719932">
            <a:off x="14650753" y="4240112"/>
            <a:ext cx="4342964" cy="4192394"/>
          </a:xfrm>
          <a:custGeom>
            <a:avLst/>
            <a:gdLst/>
            <a:ahLst/>
            <a:cxnLst/>
            <a:rect l="l" t="t" r="r" b="b"/>
            <a:pathLst>
              <a:path w="4342964" h="4192394">
                <a:moveTo>
                  <a:pt x="0" y="0"/>
                </a:moveTo>
                <a:lnTo>
                  <a:pt x="4342964" y="0"/>
                </a:lnTo>
                <a:lnTo>
                  <a:pt x="4342964" y="4192395"/>
                </a:lnTo>
                <a:lnTo>
                  <a:pt x="0" y="4192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2739"/>
            </a:stretch>
          </a:blipFill>
        </p:spPr>
      </p:sp>
      <p:sp>
        <p:nvSpPr>
          <p:cNvPr id="15" name="Freeform 15"/>
          <p:cNvSpPr/>
          <p:nvPr/>
        </p:nvSpPr>
        <p:spPr>
          <a:xfrm rot="-538682">
            <a:off x="1092129" y="2336520"/>
            <a:ext cx="6988898" cy="7734192"/>
          </a:xfrm>
          <a:custGeom>
            <a:avLst/>
            <a:gdLst/>
            <a:ahLst/>
            <a:cxnLst/>
            <a:rect l="l" t="t" r="r" b="b"/>
            <a:pathLst>
              <a:path w="6988898" h="7734192">
                <a:moveTo>
                  <a:pt x="0" y="0"/>
                </a:moveTo>
                <a:lnTo>
                  <a:pt x="6988897" y="0"/>
                </a:lnTo>
                <a:lnTo>
                  <a:pt x="6988897" y="7734193"/>
                </a:lnTo>
                <a:lnTo>
                  <a:pt x="0" y="7734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68801">
            <a:off x="2099226" y="3412832"/>
            <a:ext cx="4974703" cy="4635943"/>
          </a:xfrm>
          <a:custGeom>
            <a:avLst/>
            <a:gdLst/>
            <a:ahLst/>
            <a:cxnLst/>
            <a:rect l="l" t="t" r="r" b="b"/>
            <a:pathLst>
              <a:path w="4974703" h="4635943">
                <a:moveTo>
                  <a:pt x="0" y="0"/>
                </a:moveTo>
                <a:lnTo>
                  <a:pt x="4974703" y="0"/>
                </a:lnTo>
                <a:lnTo>
                  <a:pt x="4974703" y="4635943"/>
                </a:lnTo>
                <a:lnTo>
                  <a:pt x="0" y="46359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295" r="-7958"/>
            </a:stretch>
          </a:blipFill>
        </p:spPr>
      </p:sp>
      <p:sp>
        <p:nvSpPr>
          <p:cNvPr id="17" name="Freeform 17"/>
          <p:cNvSpPr/>
          <p:nvPr/>
        </p:nvSpPr>
        <p:spPr>
          <a:xfrm rot="603498">
            <a:off x="6112929" y="2012878"/>
            <a:ext cx="7573806" cy="8381476"/>
          </a:xfrm>
          <a:custGeom>
            <a:avLst/>
            <a:gdLst/>
            <a:ahLst/>
            <a:cxnLst/>
            <a:rect l="l" t="t" r="r" b="b"/>
            <a:pathLst>
              <a:path w="7573806" h="8381476">
                <a:moveTo>
                  <a:pt x="0" y="0"/>
                </a:moveTo>
                <a:lnTo>
                  <a:pt x="7573807" y="0"/>
                </a:lnTo>
                <a:lnTo>
                  <a:pt x="7573807" y="8381476"/>
                </a:lnTo>
                <a:lnTo>
                  <a:pt x="0" y="8381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763578">
            <a:off x="11719363" y="1058999"/>
            <a:ext cx="7003903" cy="7750798"/>
          </a:xfrm>
          <a:custGeom>
            <a:avLst/>
            <a:gdLst/>
            <a:ahLst/>
            <a:cxnLst/>
            <a:rect l="l" t="t" r="r" b="b"/>
            <a:pathLst>
              <a:path w="9338537" h="10334397">
                <a:moveTo>
                  <a:pt x="0" y="0"/>
                </a:moveTo>
                <a:lnTo>
                  <a:pt x="9338537" y="0"/>
                </a:lnTo>
                <a:lnTo>
                  <a:pt x="9338537" y="10334397"/>
                </a:lnTo>
                <a:lnTo>
                  <a:pt x="0" y="103343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800077">
            <a:off x="-90992" y="856304"/>
            <a:ext cx="6121666" cy="2303277"/>
          </a:xfrm>
          <a:custGeom>
            <a:avLst/>
            <a:gdLst/>
            <a:ahLst/>
            <a:cxnLst/>
            <a:rect l="l" t="t" r="r" b="b"/>
            <a:pathLst>
              <a:path w="6121666" h="2303277">
                <a:moveTo>
                  <a:pt x="0" y="0"/>
                </a:moveTo>
                <a:lnTo>
                  <a:pt x="6121666" y="0"/>
                </a:lnTo>
                <a:lnTo>
                  <a:pt x="6121666" y="2303277"/>
                </a:lnTo>
                <a:lnTo>
                  <a:pt x="0" y="23032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4426085" flipH="1">
            <a:off x="15477181" y="7457761"/>
            <a:ext cx="2293570" cy="1938067"/>
          </a:xfrm>
          <a:custGeom>
            <a:avLst/>
            <a:gdLst/>
            <a:ahLst/>
            <a:cxnLst/>
            <a:rect l="l" t="t" r="r" b="b"/>
            <a:pathLst>
              <a:path w="2293570" h="1938067">
                <a:moveTo>
                  <a:pt x="2293570" y="0"/>
                </a:moveTo>
                <a:lnTo>
                  <a:pt x="0" y="0"/>
                </a:lnTo>
                <a:lnTo>
                  <a:pt x="0" y="1938067"/>
                </a:lnTo>
                <a:lnTo>
                  <a:pt x="2293570" y="1938067"/>
                </a:lnTo>
                <a:lnTo>
                  <a:pt x="229357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 rot="-627450">
            <a:off x="105940" y="1364205"/>
            <a:ext cx="6281116" cy="1437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49"/>
              </a:lnSpc>
            </a:pPr>
            <a:r>
              <a:rPr lang="en-US" sz="10440" dirty="0">
                <a:solidFill>
                  <a:srgbClr val="F2F2F2"/>
                </a:solidFill>
                <a:latin typeface="TC Milo"/>
                <a:ea typeface="TC Milo"/>
                <a:cs typeface="TC Milo"/>
                <a:sym typeface="TC Milo"/>
              </a:rPr>
              <a:t>PROJECT 4</a:t>
            </a:r>
          </a:p>
        </p:txBody>
      </p:sp>
      <p:sp>
        <p:nvSpPr>
          <p:cNvPr id="24" name="Freeform 24"/>
          <p:cNvSpPr/>
          <p:nvPr/>
        </p:nvSpPr>
        <p:spPr>
          <a:xfrm rot="632247">
            <a:off x="6967988" y="3656990"/>
            <a:ext cx="5863689" cy="4320899"/>
          </a:xfrm>
          <a:custGeom>
            <a:avLst/>
            <a:gdLst/>
            <a:ahLst/>
            <a:cxnLst/>
            <a:rect l="l" t="t" r="r" b="b"/>
            <a:pathLst>
              <a:path w="5863689" h="4320899">
                <a:moveTo>
                  <a:pt x="0" y="0"/>
                </a:moveTo>
                <a:lnTo>
                  <a:pt x="5863689" y="0"/>
                </a:lnTo>
                <a:lnTo>
                  <a:pt x="5863689" y="4320899"/>
                </a:lnTo>
                <a:lnTo>
                  <a:pt x="0" y="43208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633" r="-1462" b="-1633"/>
            </a:stretch>
          </a:blipFill>
        </p:spPr>
      </p:sp>
      <p:sp>
        <p:nvSpPr>
          <p:cNvPr id="25" name="Freeform 25"/>
          <p:cNvSpPr/>
          <p:nvPr/>
        </p:nvSpPr>
        <p:spPr>
          <a:xfrm rot="-869227">
            <a:off x="12510022" y="1863391"/>
            <a:ext cx="5357202" cy="5686563"/>
          </a:xfrm>
          <a:custGeom>
            <a:avLst/>
            <a:gdLst/>
            <a:ahLst/>
            <a:cxnLst/>
            <a:rect l="l" t="t" r="r" b="b"/>
            <a:pathLst>
              <a:path w="5357202" h="5686563">
                <a:moveTo>
                  <a:pt x="0" y="0"/>
                </a:moveTo>
                <a:lnTo>
                  <a:pt x="5357202" y="0"/>
                </a:lnTo>
                <a:lnTo>
                  <a:pt x="5357202" y="5686563"/>
                </a:lnTo>
                <a:lnTo>
                  <a:pt x="0" y="568656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5781" t="-647" r="-31071" b="-1724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" t="-9222" r="-2093" b="-13564"/>
            </a:stretch>
          </a:blipFill>
        </p:spPr>
      </p:sp>
      <p:sp>
        <p:nvSpPr>
          <p:cNvPr id="3" name="Freeform 3"/>
          <p:cNvSpPr/>
          <p:nvPr/>
        </p:nvSpPr>
        <p:spPr>
          <a:xfrm rot="-5629334" flipH="1">
            <a:off x="4581991" y="-2192970"/>
            <a:ext cx="3933122" cy="10076833"/>
          </a:xfrm>
          <a:custGeom>
            <a:avLst/>
            <a:gdLst/>
            <a:ahLst/>
            <a:cxnLst/>
            <a:rect l="l" t="t" r="r" b="b"/>
            <a:pathLst>
              <a:path w="3933122" h="10076833">
                <a:moveTo>
                  <a:pt x="3933121" y="0"/>
                </a:moveTo>
                <a:lnTo>
                  <a:pt x="0" y="0"/>
                </a:lnTo>
                <a:lnTo>
                  <a:pt x="0" y="10076832"/>
                </a:lnTo>
                <a:lnTo>
                  <a:pt x="3933121" y="10076832"/>
                </a:lnTo>
                <a:lnTo>
                  <a:pt x="3933121" y="0"/>
                </a:lnTo>
                <a:close/>
              </a:path>
            </a:pathLst>
          </a:custGeom>
          <a:blipFill>
            <a:blip r:embed="rId3"/>
            <a:stretch>
              <a:fillRect l="-48370" r="-43462"/>
            </a:stretch>
          </a:blipFill>
        </p:spPr>
      </p:sp>
      <p:sp>
        <p:nvSpPr>
          <p:cNvPr id="4" name="TextBox 4"/>
          <p:cNvSpPr txBox="1"/>
          <p:nvPr/>
        </p:nvSpPr>
        <p:spPr>
          <a:xfrm rot="-182868">
            <a:off x="2879568" y="2160591"/>
            <a:ext cx="8027868" cy="132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54"/>
              </a:lnSpc>
            </a:pPr>
            <a:r>
              <a:rPr lang="en-US" sz="5053">
                <a:solidFill>
                  <a:srgbClr val="000000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ΑΝΆΡΤΗΣΗ ΤΩΝ ΕΡΓΩΝ ΣΤΗΝ ΙΣΤΟΣΕΛΙΔΑ ΤΟΥ ΣΧΟΛΕΙΟΥ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706854" y="990600"/>
            <a:ext cx="2298063" cy="229805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17" t="-7041" r="-15736" b="-628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218541" flipH="1" flipV="1">
            <a:off x="9673766" y="1744362"/>
            <a:ext cx="4066177" cy="10417727"/>
          </a:xfrm>
          <a:custGeom>
            <a:avLst/>
            <a:gdLst/>
            <a:ahLst/>
            <a:cxnLst/>
            <a:rect l="l" t="t" r="r" b="b"/>
            <a:pathLst>
              <a:path w="4066177" h="10417727">
                <a:moveTo>
                  <a:pt x="4066177" y="10417727"/>
                </a:moveTo>
                <a:lnTo>
                  <a:pt x="0" y="10417727"/>
                </a:lnTo>
                <a:lnTo>
                  <a:pt x="0" y="0"/>
                </a:lnTo>
                <a:lnTo>
                  <a:pt x="4066177" y="0"/>
                </a:lnTo>
                <a:lnTo>
                  <a:pt x="4066177" y="10417727"/>
                </a:lnTo>
                <a:close/>
              </a:path>
            </a:pathLst>
          </a:custGeom>
          <a:blipFill>
            <a:blip r:embed="rId3"/>
            <a:stretch>
              <a:fillRect l="-48370" r="-43462"/>
            </a:stretch>
          </a:blipFill>
        </p:spPr>
      </p:sp>
      <p:sp>
        <p:nvSpPr>
          <p:cNvPr id="8" name="TextBox 8"/>
          <p:cNvSpPr txBox="1"/>
          <p:nvPr/>
        </p:nvSpPr>
        <p:spPr>
          <a:xfrm rot="227924">
            <a:off x="7287834" y="6252456"/>
            <a:ext cx="8299447" cy="1469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9"/>
              </a:lnSpc>
            </a:pPr>
            <a:r>
              <a:rPr lang="en-US" sz="5528">
                <a:solidFill>
                  <a:srgbClr val="000000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ΣΤΑ ΜΕΣΑ ΚΟΙΝΩΝΙΚΗΣ ΔΙΚΤΥΩΣΗΣ</a:t>
            </a:r>
          </a:p>
        </p:txBody>
      </p:sp>
      <p:sp>
        <p:nvSpPr>
          <p:cNvPr id="9" name="Freeform 9"/>
          <p:cNvSpPr/>
          <p:nvPr/>
        </p:nvSpPr>
        <p:spPr>
          <a:xfrm rot="-6543271" flipH="1">
            <a:off x="3645101" y="5017683"/>
            <a:ext cx="2188714" cy="3177806"/>
          </a:xfrm>
          <a:custGeom>
            <a:avLst/>
            <a:gdLst/>
            <a:ahLst/>
            <a:cxnLst/>
            <a:rect l="l" t="t" r="r" b="b"/>
            <a:pathLst>
              <a:path w="2188714" h="3177806">
                <a:moveTo>
                  <a:pt x="2188714" y="0"/>
                </a:moveTo>
                <a:lnTo>
                  <a:pt x="0" y="0"/>
                </a:lnTo>
                <a:lnTo>
                  <a:pt x="0" y="3177807"/>
                </a:lnTo>
                <a:lnTo>
                  <a:pt x="2188714" y="3177807"/>
                </a:lnTo>
                <a:lnTo>
                  <a:pt x="218871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0514">
            <a:off x="1301156" y="8077961"/>
            <a:ext cx="4763155" cy="1021913"/>
          </a:xfrm>
          <a:custGeom>
            <a:avLst/>
            <a:gdLst/>
            <a:ahLst/>
            <a:cxnLst/>
            <a:rect l="l" t="t" r="r" b="b"/>
            <a:pathLst>
              <a:path w="4763155" h="1021913">
                <a:moveTo>
                  <a:pt x="0" y="0"/>
                </a:moveTo>
                <a:lnTo>
                  <a:pt x="4763155" y="0"/>
                </a:lnTo>
                <a:lnTo>
                  <a:pt x="4763155" y="1021913"/>
                </a:lnTo>
                <a:lnTo>
                  <a:pt x="0" y="10219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1187281">
            <a:off x="3833853" y="6009384"/>
            <a:ext cx="1943547" cy="96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60"/>
              </a:lnSpc>
            </a:pPr>
            <a:r>
              <a:rPr lang="en-US" sz="7216">
                <a:solidFill>
                  <a:srgbClr val="000000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ΚΑΙ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870697" y="1014122"/>
            <a:ext cx="5145031" cy="4549065"/>
          </a:xfrm>
          <a:custGeom>
            <a:avLst/>
            <a:gdLst/>
            <a:ahLst/>
            <a:cxnLst/>
            <a:rect l="l" t="t" r="r" b="b"/>
            <a:pathLst>
              <a:path w="5145031" h="4549065">
                <a:moveTo>
                  <a:pt x="0" y="0"/>
                </a:moveTo>
                <a:lnTo>
                  <a:pt x="5145031" y="0"/>
                </a:lnTo>
                <a:lnTo>
                  <a:pt x="5145031" y="4549065"/>
                </a:lnTo>
                <a:lnTo>
                  <a:pt x="0" y="4549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-53724"/>
            <a:ext cx="18288000" cy="3660999"/>
            <a:chOff x="0" y="0"/>
            <a:chExt cx="24384000" cy="4881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4881372"/>
            </a:xfrm>
            <a:custGeom>
              <a:avLst/>
              <a:gdLst/>
              <a:ahLst/>
              <a:cxnLst/>
              <a:rect l="l" t="t" r="r" b="b"/>
              <a:pathLst>
                <a:path w="24384000" h="4881372">
                  <a:moveTo>
                    <a:pt x="0" y="0"/>
                  </a:moveTo>
                  <a:lnTo>
                    <a:pt x="24384000" y="0"/>
                  </a:lnTo>
                  <a:lnTo>
                    <a:pt x="24384000" y="4881372"/>
                  </a:lnTo>
                  <a:lnTo>
                    <a:pt x="0" y="4881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17208" b="-117207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615909" y="5448300"/>
            <a:ext cx="12201095" cy="4150802"/>
            <a:chOff x="0" y="0"/>
            <a:chExt cx="16268127" cy="55344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268126" cy="5534403"/>
            </a:xfrm>
            <a:custGeom>
              <a:avLst/>
              <a:gdLst/>
              <a:ahLst/>
              <a:cxnLst/>
              <a:rect l="l" t="t" r="r" b="b"/>
              <a:pathLst>
                <a:path w="16268126" h="5534403">
                  <a:moveTo>
                    <a:pt x="0" y="0"/>
                  </a:moveTo>
                  <a:lnTo>
                    <a:pt x="16268126" y="0"/>
                  </a:lnTo>
                  <a:lnTo>
                    <a:pt x="16268126" y="5534403"/>
                  </a:lnTo>
                  <a:lnTo>
                    <a:pt x="0" y="55344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47650"/>
              <a:ext cx="16268127" cy="52867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2999"/>
                </a:lnSpc>
              </a:pPr>
              <a:r>
                <a:rPr lang="en-US" sz="12999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Ευχαριστούμε!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53530" y="0"/>
            <a:ext cx="2908017" cy="1219967"/>
            <a:chOff x="0" y="0"/>
            <a:chExt cx="3877356" cy="16266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77356" cy="1626623"/>
            </a:xfrm>
            <a:custGeom>
              <a:avLst/>
              <a:gdLst/>
              <a:ahLst/>
              <a:cxnLst/>
              <a:rect l="l" t="t" r="r" b="b"/>
              <a:pathLst>
                <a:path w="3877356" h="1626623">
                  <a:moveTo>
                    <a:pt x="0" y="0"/>
                  </a:moveTo>
                  <a:lnTo>
                    <a:pt x="3877356" y="0"/>
                  </a:lnTo>
                  <a:lnTo>
                    <a:pt x="3877356" y="1626623"/>
                  </a:lnTo>
                  <a:lnTo>
                    <a:pt x="0" y="16266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04775"/>
              <a:ext cx="3877356" cy="15218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Μελάνι 10"/>
              <p14:cNvContentPartPr/>
              <p14:nvPr/>
            </p14:nvContentPartPr>
            <p14:xfrm>
              <a:off x="18287280" y="9954360"/>
              <a:ext cx="360" cy="720"/>
            </p14:xfrm>
          </p:contentPart>
        </mc:Choice>
        <mc:Fallback xmlns="">
          <p:pic>
            <p:nvPicPr>
              <p:cNvPr id="11" name="Μελάνι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77920" y="9945000"/>
                <a:ext cx="19440" cy="19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42129" y="-824770"/>
            <a:ext cx="3712471" cy="2252789"/>
          </a:xfrm>
          <a:custGeom>
            <a:avLst/>
            <a:gdLst/>
            <a:ahLst/>
            <a:cxnLst/>
            <a:rect l="l" t="t" r="r" b="b"/>
            <a:pathLst>
              <a:path w="3712471" h="2252789">
                <a:moveTo>
                  <a:pt x="0" y="0"/>
                </a:moveTo>
                <a:lnTo>
                  <a:pt x="3712471" y="0"/>
                </a:lnTo>
                <a:lnTo>
                  <a:pt x="3712471" y="2252789"/>
                </a:lnTo>
                <a:lnTo>
                  <a:pt x="0" y="2252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8559" y="5092030"/>
            <a:ext cx="5032973" cy="801038"/>
          </a:xfrm>
          <a:custGeom>
            <a:avLst/>
            <a:gdLst/>
            <a:ahLst/>
            <a:cxnLst/>
            <a:rect l="l" t="t" r="r" b="b"/>
            <a:pathLst>
              <a:path w="5032973" h="801038">
                <a:moveTo>
                  <a:pt x="0" y="0"/>
                </a:moveTo>
                <a:lnTo>
                  <a:pt x="5032973" y="0"/>
                </a:lnTo>
                <a:lnTo>
                  <a:pt x="5032973" y="801038"/>
                </a:lnTo>
                <a:lnTo>
                  <a:pt x="0" y="801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35952" y="-114300"/>
            <a:ext cx="9613480" cy="1603120"/>
            <a:chOff x="-5976" y="-304800"/>
            <a:chExt cx="12817973" cy="2741586"/>
          </a:xfrm>
        </p:grpSpPr>
        <p:sp>
          <p:nvSpPr>
            <p:cNvPr id="5" name="Freeform 5"/>
            <p:cNvSpPr/>
            <p:nvPr/>
          </p:nvSpPr>
          <p:spPr>
            <a:xfrm>
              <a:off x="-5976" y="594573"/>
              <a:ext cx="12811997" cy="1842213"/>
            </a:xfrm>
            <a:custGeom>
              <a:avLst/>
              <a:gdLst/>
              <a:ahLst/>
              <a:cxnLst/>
              <a:rect l="l" t="t" r="r" b="b"/>
              <a:pathLst>
                <a:path w="12811997" h="1842213">
                  <a:moveTo>
                    <a:pt x="0" y="0"/>
                  </a:moveTo>
                  <a:lnTo>
                    <a:pt x="12811997" y="0"/>
                  </a:lnTo>
                  <a:lnTo>
                    <a:pt x="12811997" y="1842213"/>
                  </a:lnTo>
                  <a:lnTo>
                    <a:pt x="0" y="18422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04800"/>
              <a:ext cx="12811997" cy="21470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1799"/>
                </a:lnSpc>
              </a:pPr>
              <a:r>
                <a:rPr lang="en-US" sz="72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Οργάνωση</a:t>
              </a:r>
              <a:r>
                <a:rPr lang="en-US" sz="72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72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Ομάδ</a:t>
              </a:r>
              <a:r>
                <a:rPr lang="en-US" sz="72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ας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44127" y="5269707"/>
            <a:ext cx="4641838" cy="537845"/>
            <a:chOff x="0" y="0"/>
            <a:chExt cx="6189117" cy="7171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89117" cy="717127"/>
            </a:xfrm>
            <a:custGeom>
              <a:avLst/>
              <a:gdLst/>
              <a:ahLst/>
              <a:cxnLst/>
              <a:rect l="l" t="t" r="r" b="b"/>
              <a:pathLst>
                <a:path w="6189117" h="717127">
                  <a:moveTo>
                    <a:pt x="0" y="0"/>
                  </a:moveTo>
                  <a:lnTo>
                    <a:pt x="6189117" y="0"/>
                  </a:lnTo>
                  <a:lnTo>
                    <a:pt x="6189117" y="717127"/>
                  </a:lnTo>
                  <a:lnTo>
                    <a:pt x="0" y="7171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6189117" cy="77427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480"/>
                </a:lnSpc>
              </a:pPr>
              <a:r>
                <a:rPr lang="en-US" sz="3200" dirty="0" err="1">
                  <a:solidFill>
                    <a:srgbClr val="1C1C1C"/>
                  </a:solidFill>
                  <a:latin typeface="Sniglet"/>
                  <a:ea typeface="Sniglet"/>
                  <a:cs typeface="Sniglet"/>
                  <a:sym typeface="Sniglet"/>
                </a:rPr>
                <a:t>Υλικό</a:t>
              </a:r>
              <a:r>
                <a:rPr lang="en-US" sz="3200" dirty="0">
                  <a:solidFill>
                    <a:srgbClr val="1C1C1C"/>
                  </a:solidFill>
                  <a:latin typeface="Sniglet"/>
                  <a:ea typeface="Sniglet"/>
                  <a:cs typeface="Sniglet"/>
                  <a:sym typeface="Sniglet"/>
                </a:rPr>
                <a:t> μα</a:t>
              </a:r>
              <a:r>
                <a:rPr lang="en-US" sz="3200" dirty="0" err="1">
                  <a:solidFill>
                    <a:srgbClr val="1C1C1C"/>
                  </a:solidFill>
                  <a:latin typeface="Sniglet"/>
                  <a:ea typeface="Sniglet"/>
                  <a:cs typeface="Sniglet"/>
                  <a:sym typeface="Sniglet"/>
                </a:rPr>
                <a:t>θημάτων</a:t>
              </a:r>
              <a:endParaRPr lang="en-US" sz="3200" dirty="0">
                <a:solidFill>
                  <a:srgbClr val="1C1C1C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627514" y="5073613"/>
            <a:ext cx="5032973" cy="801038"/>
          </a:xfrm>
          <a:custGeom>
            <a:avLst/>
            <a:gdLst/>
            <a:ahLst/>
            <a:cxnLst/>
            <a:rect l="l" t="t" r="r" b="b"/>
            <a:pathLst>
              <a:path w="5032973" h="801038">
                <a:moveTo>
                  <a:pt x="0" y="0"/>
                </a:moveTo>
                <a:lnTo>
                  <a:pt x="5032973" y="0"/>
                </a:lnTo>
                <a:lnTo>
                  <a:pt x="5032973" y="801038"/>
                </a:lnTo>
                <a:lnTo>
                  <a:pt x="0" y="801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823081" y="5251290"/>
            <a:ext cx="4641838" cy="537845"/>
            <a:chOff x="0" y="0"/>
            <a:chExt cx="6189117" cy="7171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89117" cy="717127"/>
            </a:xfrm>
            <a:custGeom>
              <a:avLst/>
              <a:gdLst/>
              <a:ahLst/>
              <a:cxnLst/>
              <a:rect l="l" t="t" r="r" b="b"/>
              <a:pathLst>
                <a:path w="6189117" h="717127">
                  <a:moveTo>
                    <a:pt x="0" y="0"/>
                  </a:moveTo>
                  <a:lnTo>
                    <a:pt x="6189117" y="0"/>
                  </a:lnTo>
                  <a:lnTo>
                    <a:pt x="6189117" y="717127"/>
                  </a:lnTo>
                  <a:lnTo>
                    <a:pt x="0" y="7171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6189117" cy="77427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480"/>
                </a:lnSpc>
              </a:pPr>
              <a:r>
                <a:rPr lang="en-US" sz="3200" dirty="0" err="1">
                  <a:solidFill>
                    <a:srgbClr val="1C1C1C"/>
                  </a:solidFill>
                  <a:latin typeface="Sniglet"/>
                  <a:ea typeface="Sniglet"/>
                  <a:cs typeface="Sniglet"/>
                  <a:sym typeface="Sniglet"/>
                </a:rPr>
                <a:t>Δι</a:t>
              </a:r>
              <a:r>
                <a:rPr lang="en-US" sz="3200" dirty="0">
                  <a:solidFill>
                    <a:srgbClr val="1C1C1C"/>
                  </a:solidFill>
                  <a:latin typeface="Sniglet"/>
                  <a:ea typeface="Sniglet"/>
                  <a:cs typeface="Sniglet"/>
                  <a:sym typeface="Sniglet"/>
                </a:rPr>
                <a:t>αγωνισμοί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856055" y="4152900"/>
            <a:ext cx="5271250" cy="1740168"/>
          </a:xfrm>
          <a:custGeom>
            <a:avLst/>
            <a:gdLst/>
            <a:ahLst/>
            <a:cxnLst/>
            <a:rect l="l" t="t" r="r" b="b"/>
            <a:pathLst>
              <a:path w="5271250" h="1740168">
                <a:moveTo>
                  <a:pt x="0" y="0"/>
                </a:moveTo>
                <a:lnTo>
                  <a:pt x="5271250" y="0"/>
                </a:lnTo>
                <a:lnTo>
                  <a:pt x="5271250" y="1740168"/>
                </a:lnTo>
                <a:lnTo>
                  <a:pt x="0" y="174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61444" y="5911850"/>
            <a:ext cx="5401800" cy="4465518"/>
            <a:chOff x="0" y="0"/>
            <a:chExt cx="7202400" cy="59540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02400" cy="5954024"/>
            </a:xfrm>
            <a:custGeom>
              <a:avLst/>
              <a:gdLst/>
              <a:ahLst/>
              <a:cxnLst/>
              <a:rect l="l" t="t" r="r" b="b"/>
              <a:pathLst>
                <a:path w="7202400" h="5954024">
                  <a:moveTo>
                    <a:pt x="0" y="0"/>
                  </a:moveTo>
                  <a:lnTo>
                    <a:pt x="7202400" y="0"/>
                  </a:lnTo>
                  <a:lnTo>
                    <a:pt x="7202400" y="5954024"/>
                  </a:lnTo>
                  <a:lnTo>
                    <a:pt x="0" y="59540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7202400" cy="601117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301625" lvl="1" indent="-150812" algn="ctr">
                <a:lnSpc>
                  <a:spcPts val="3500"/>
                </a:lnSpc>
                <a:buFont typeface="Arial"/>
                <a:buChar char="•"/>
              </a:pP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Εισ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αγωγή στην τέχνη της φωτογραφίας</a:t>
              </a:r>
            </a:p>
            <a:p>
              <a:pPr marL="301625" lvl="1" indent="-150812" algn="ctr">
                <a:lnSpc>
                  <a:spcPts val="3500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Βα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σικές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τεχνικές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&amp;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ορολογί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 (σε μορφή διαφανειών και video):</a:t>
              </a:r>
            </a:p>
            <a:p>
              <a:pPr marL="301625" lvl="1" indent="-150812" algn="ctr">
                <a:lnSpc>
                  <a:spcPts val="3500"/>
                </a:lnSpc>
                <a:buFont typeface="Arial"/>
                <a:buChar char="•"/>
              </a:pP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Σύνθεση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και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το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κάδρο</a:t>
              </a:r>
              <a:endParaRPr lang="en-US" sz="2499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01625" lvl="1" indent="-150812" algn="ctr">
                <a:lnSpc>
                  <a:spcPts val="3500"/>
                </a:lnSpc>
                <a:buFont typeface="Arial"/>
                <a:buChar char="•"/>
              </a:pP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Προο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πτική και ο κανόνας των τρίτων</a:t>
              </a:r>
            </a:p>
            <a:p>
              <a:pPr marL="301625" lvl="1" indent="-150812" algn="ctr">
                <a:lnSpc>
                  <a:spcPts val="3500"/>
                </a:lnSpc>
                <a:buFont typeface="Arial"/>
                <a:buChar char="•"/>
              </a:pP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Πρ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ακτική άσκηση με ιδέες φωτογράφισης</a:t>
              </a:r>
            </a:p>
            <a:p>
              <a:pPr marL="301625" lvl="1" indent="-150812" algn="ctr">
                <a:lnSpc>
                  <a:spcPts val="3500"/>
                </a:lnSpc>
              </a:pPr>
              <a:endParaRPr lang="en-US" sz="2499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359087" y="5911850"/>
            <a:ext cx="5401801" cy="4016677"/>
            <a:chOff x="0" y="0"/>
            <a:chExt cx="7202401" cy="53555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202401" cy="5355569"/>
            </a:xfrm>
            <a:custGeom>
              <a:avLst/>
              <a:gdLst/>
              <a:ahLst/>
              <a:cxnLst/>
              <a:rect l="l" t="t" r="r" b="b"/>
              <a:pathLst>
                <a:path w="7202401" h="5355569">
                  <a:moveTo>
                    <a:pt x="0" y="0"/>
                  </a:moveTo>
                  <a:lnTo>
                    <a:pt x="7202401" y="0"/>
                  </a:lnTo>
                  <a:lnTo>
                    <a:pt x="7202401" y="5355569"/>
                  </a:lnTo>
                  <a:lnTo>
                    <a:pt x="0" y="53555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7202401" cy="541271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500"/>
                </a:lnSpc>
              </a:pPr>
              <a:endParaRPr dirty="0"/>
            </a:p>
            <a:p>
              <a:pPr marL="301625" lvl="1" indent="-150812" algn="ctr">
                <a:lnSpc>
                  <a:spcPts val="3500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«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Το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μέλλον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π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ου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θέλουμε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–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Βιώσιμη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Δι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αχείριση Πόρων» από την ΑΝΑΤΟΛΙΚΗ Α.Ε.</a:t>
              </a:r>
            </a:p>
            <a:p>
              <a:pPr marL="301625" lvl="1" indent="-150812" algn="ctr">
                <a:lnSpc>
                  <a:spcPts val="3500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«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Κλικ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, π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ροστάτεψε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το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!» από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την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4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Δευτερο</a:t>
              </a:r>
              <a:r>
                <a:rPr lang="en-US" sz="24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βάθμια Εκπαίδευση Ανατολικής Θεσσαλονίκης</a:t>
              </a:r>
            </a:p>
            <a:p>
              <a:pPr marL="301625" lvl="1" indent="-150812" algn="ctr">
                <a:lnSpc>
                  <a:spcPts val="3500"/>
                </a:lnSpc>
              </a:pPr>
              <a:endParaRPr lang="en-US" sz="2499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301625" lvl="1" indent="-150812" algn="ctr">
                <a:lnSpc>
                  <a:spcPts val="3500"/>
                </a:lnSpc>
              </a:pPr>
              <a:endParaRPr lang="en-US" sz="2499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539646" y="5245415"/>
            <a:ext cx="5791201" cy="538609"/>
            <a:chOff x="0" y="0"/>
            <a:chExt cx="7721601" cy="7181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721602" cy="718145"/>
            </a:xfrm>
            <a:custGeom>
              <a:avLst/>
              <a:gdLst/>
              <a:ahLst/>
              <a:cxnLst/>
              <a:rect l="l" t="t" r="r" b="b"/>
              <a:pathLst>
                <a:path w="7721602" h="718145">
                  <a:moveTo>
                    <a:pt x="0" y="0"/>
                  </a:moveTo>
                  <a:lnTo>
                    <a:pt x="7721602" y="0"/>
                  </a:lnTo>
                  <a:lnTo>
                    <a:pt x="7721602" y="718145"/>
                  </a:lnTo>
                  <a:lnTo>
                    <a:pt x="0" y="718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7721601" cy="7848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Sniglet"/>
                  <a:ea typeface="Sniglet"/>
                  <a:cs typeface="Sniglet"/>
                  <a:sym typeface="Sniglet"/>
                </a:rPr>
                <a:t>Φωτογρ</a:t>
              </a:r>
              <a:r>
                <a:rPr lang="en-US" sz="3000" dirty="0">
                  <a:solidFill>
                    <a:srgbClr val="000000"/>
                  </a:solidFill>
                  <a:latin typeface="Sniglet"/>
                  <a:ea typeface="Sniglet"/>
                  <a:cs typeface="Sniglet"/>
                  <a:sym typeface="Sniglet"/>
                </a:rPr>
                <a:t>αφικές εξορμήσεις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325600" y="342900"/>
            <a:ext cx="2908017" cy="807913"/>
            <a:chOff x="0" y="0"/>
            <a:chExt cx="3877356" cy="107721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808892" y="6082382"/>
            <a:ext cx="5252707" cy="2677656"/>
            <a:chOff x="0" y="0"/>
            <a:chExt cx="7003609" cy="357020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003610" cy="3570208"/>
            </a:xfrm>
            <a:custGeom>
              <a:avLst/>
              <a:gdLst/>
              <a:ahLst/>
              <a:cxnLst/>
              <a:rect l="l" t="t" r="r" b="b"/>
              <a:pathLst>
                <a:path w="7003610" h="3570208">
                  <a:moveTo>
                    <a:pt x="0" y="0"/>
                  </a:moveTo>
                  <a:lnTo>
                    <a:pt x="7003610" y="0"/>
                  </a:lnTo>
                  <a:lnTo>
                    <a:pt x="7003610" y="3570208"/>
                  </a:lnTo>
                  <a:lnTo>
                    <a:pt x="0" y="35702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7003609" cy="35702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359"/>
                </a:lnSpc>
              </a:pP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Φωτογρ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αφικές εξορμήσεις:</a:t>
              </a:r>
            </a:p>
            <a:p>
              <a:pPr marL="337820" lvl="1" indent="-168910" algn="ctr">
                <a:lnSpc>
                  <a:spcPts val="3359"/>
                </a:lnSpc>
                <a:buFont typeface="Arial"/>
                <a:buChar char="•"/>
              </a:pP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Φωτογράφιση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το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πικών προϊόντων σε τοπικά μαγαζιά καθώς και </a:t>
              </a:r>
            </a:p>
            <a:p>
              <a:pPr marL="337820" lvl="1" indent="-168910" algn="ctr">
                <a:lnSpc>
                  <a:spcPts val="3359"/>
                </a:lnSpc>
                <a:buFont typeface="Arial"/>
                <a:buChar char="•"/>
              </a:pP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φωτογράφιση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στο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κέντρο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της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Θεσσ</a:t>
              </a:r>
              <a:r>
                <a:rPr lang="en-US" sz="279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αλονίκης. 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59367" y="1445849"/>
            <a:ext cx="13792200" cy="3596033"/>
            <a:chOff x="0" y="0"/>
            <a:chExt cx="18389600" cy="479471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389600" cy="4794710"/>
            </a:xfrm>
            <a:custGeom>
              <a:avLst/>
              <a:gdLst/>
              <a:ahLst/>
              <a:cxnLst/>
              <a:rect l="l" t="t" r="r" b="b"/>
              <a:pathLst>
                <a:path w="18389600" h="4794710">
                  <a:moveTo>
                    <a:pt x="0" y="0"/>
                  </a:moveTo>
                  <a:lnTo>
                    <a:pt x="18389600" y="0"/>
                  </a:lnTo>
                  <a:lnTo>
                    <a:pt x="18389600" y="4794710"/>
                  </a:lnTo>
                  <a:lnTo>
                    <a:pt x="0" y="47947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18389600" cy="48042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9121"/>
                </a:lnSpc>
              </a:pPr>
              <a:r>
                <a:rPr lang="en-US" sz="7600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Εγγρ</a:t>
              </a:r>
              <a:r>
                <a:rPr lang="en-US" sz="7600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αφή μαθητών στο </a:t>
              </a:r>
            </a:p>
            <a:p>
              <a:pPr algn="ctr">
                <a:lnSpc>
                  <a:spcPts val="9121"/>
                </a:lnSpc>
              </a:pPr>
              <a:r>
                <a:rPr lang="en-US" sz="7600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google drive</a:t>
              </a:r>
              <a:r>
                <a:rPr lang="en-US" sz="7600" dirty="0">
                  <a:solidFill>
                    <a:srgbClr val="FF3131"/>
                  </a:solidFill>
                  <a:latin typeface="Sensei"/>
                  <a:ea typeface="Sensei"/>
                  <a:cs typeface="Sensei"/>
                  <a:sym typeface="Sensei"/>
                </a:rPr>
                <a:t> </a:t>
              </a:r>
              <a:r>
                <a:rPr lang="en-US" sz="7600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ομάδ</a:t>
              </a:r>
              <a:r>
                <a:rPr lang="en-US" sz="7600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ας</a:t>
              </a:r>
            </a:p>
            <a:p>
              <a:pPr algn="ctr">
                <a:lnSpc>
                  <a:spcPts val="4201"/>
                </a:lnSpc>
              </a:pPr>
              <a:r>
                <a:rPr lang="en-US" sz="3500" u="sng" dirty="0">
                  <a:solidFill>
                    <a:srgbClr val="FF914D"/>
                  </a:solidFill>
                  <a:latin typeface="Sensei"/>
                  <a:ea typeface="Sensei"/>
                  <a:cs typeface="Sensei"/>
                  <a:sym typeface="Sensei"/>
                  <a:hlinkClick r:id="rId8" tooltip="https://drive.google.com/drive/folders/1MPqTzpq5K8cugXSjQbqf7JZZ97s0_Tzq"/>
                </a:rPr>
                <a:t>https://drive.google.com/drive/folders/1MPqTzpq5K8cugXSjQbqf7JZZ97s0_Tzq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4448" y="339724"/>
            <a:ext cx="8111522" cy="3203576"/>
            <a:chOff x="0" y="0"/>
            <a:chExt cx="10815363" cy="42714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15362" cy="4271435"/>
            </a:xfrm>
            <a:custGeom>
              <a:avLst/>
              <a:gdLst/>
              <a:ahLst/>
              <a:cxnLst/>
              <a:rect l="l" t="t" r="r" b="b"/>
              <a:pathLst>
                <a:path w="10815362" h="4271435">
                  <a:moveTo>
                    <a:pt x="0" y="0"/>
                  </a:moveTo>
                  <a:lnTo>
                    <a:pt x="10815362" y="0"/>
                  </a:lnTo>
                  <a:lnTo>
                    <a:pt x="10815362" y="4271435"/>
                  </a:lnTo>
                  <a:lnTo>
                    <a:pt x="0" y="42714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80975"/>
              <a:ext cx="10815363" cy="40904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9997"/>
                </a:lnSpc>
              </a:pPr>
              <a:r>
                <a:rPr lang="en-US" sz="9998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Συν</a:t>
              </a:r>
              <a:r>
                <a:rPr lang="en-US" sz="9998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αντήσεις ομάδας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726544" y="3543300"/>
            <a:ext cx="4401540" cy="5883428"/>
          </a:xfrm>
          <a:custGeom>
            <a:avLst/>
            <a:gdLst/>
            <a:ahLst/>
            <a:cxnLst/>
            <a:rect l="l" t="t" r="r" b="b"/>
            <a:pathLst>
              <a:path w="4401540" h="5883428">
                <a:moveTo>
                  <a:pt x="0" y="0"/>
                </a:moveTo>
                <a:lnTo>
                  <a:pt x="4401540" y="0"/>
                </a:lnTo>
                <a:lnTo>
                  <a:pt x="4401540" y="5883428"/>
                </a:lnTo>
                <a:lnTo>
                  <a:pt x="0" y="58834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95404" y="5608532"/>
            <a:ext cx="4953000" cy="3705463"/>
          </a:xfrm>
          <a:custGeom>
            <a:avLst/>
            <a:gdLst/>
            <a:ahLst/>
            <a:cxnLst/>
            <a:rect l="l" t="t" r="r" b="b"/>
            <a:pathLst>
              <a:path w="4953000" h="3705463">
                <a:moveTo>
                  <a:pt x="0" y="0"/>
                </a:moveTo>
                <a:lnTo>
                  <a:pt x="4953000" y="0"/>
                </a:lnTo>
                <a:lnTo>
                  <a:pt x="4953000" y="3705463"/>
                </a:lnTo>
                <a:lnTo>
                  <a:pt x="0" y="3705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63003" y="1855682"/>
            <a:ext cx="4598453" cy="3440218"/>
          </a:xfrm>
          <a:custGeom>
            <a:avLst/>
            <a:gdLst/>
            <a:ahLst/>
            <a:cxnLst/>
            <a:rect l="l" t="t" r="r" b="b"/>
            <a:pathLst>
              <a:path w="4598453" h="3440218">
                <a:moveTo>
                  <a:pt x="0" y="0"/>
                </a:moveTo>
                <a:lnTo>
                  <a:pt x="4598453" y="0"/>
                </a:lnTo>
                <a:lnTo>
                  <a:pt x="4598453" y="3440218"/>
                </a:lnTo>
                <a:lnTo>
                  <a:pt x="0" y="34402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95404" y="1025524"/>
            <a:ext cx="3202782" cy="4270376"/>
          </a:xfrm>
          <a:custGeom>
            <a:avLst/>
            <a:gdLst/>
            <a:ahLst/>
            <a:cxnLst/>
            <a:rect l="l" t="t" r="r" b="b"/>
            <a:pathLst>
              <a:path w="3202782" h="4270376">
                <a:moveTo>
                  <a:pt x="0" y="0"/>
                </a:moveTo>
                <a:lnTo>
                  <a:pt x="3202782" y="0"/>
                </a:lnTo>
                <a:lnTo>
                  <a:pt x="3202782" y="4270376"/>
                </a:lnTo>
                <a:lnTo>
                  <a:pt x="0" y="427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" r="-3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62600" y="4000500"/>
            <a:ext cx="3689323" cy="5313495"/>
          </a:xfrm>
          <a:custGeom>
            <a:avLst/>
            <a:gdLst/>
            <a:ahLst/>
            <a:cxnLst/>
            <a:rect l="l" t="t" r="r" b="b"/>
            <a:pathLst>
              <a:path w="3689323" h="5313495">
                <a:moveTo>
                  <a:pt x="0" y="0"/>
                </a:moveTo>
                <a:lnTo>
                  <a:pt x="3689323" y="0"/>
                </a:lnTo>
                <a:lnTo>
                  <a:pt x="3689323" y="5313495"/>
                </a:lnTo>
                <a:lnTo>
                  <a:pt x="0" y="53134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008" r="-4008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9408">
            <a:off x="-1870254" y="4515398"/>
            <a:ext cx="20638586" cy="7068716"/>
          </a:xfrm>
          <a:custGeom>
            <a:avLst/>
            <a:gdLst/>
            <a:ahLst/>
            <a:cxnLst/>
            <a:rect l="l" t="t" r="r" b="b"/>
            <a:pathLst>
              <a:path w="20638586" h="7068716">
                <a:moveTo>
                  <a:pt x="0" y="0"/>
                </a:moveTo>
                <a:lnTo>
                  <a:pt x="20638586" y="0"/>
                </a:lnTo>
                <a:lnTo>
                  <a:pt x="20638586" y="7068716"/>
                </a:lnTo>
                <a:lnTo>
                  <a:pt x="0" y="706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39365" y="3109286"/>
            <a:ext cx="10178112" cy="5216283"/>
          </a:xfrm>
          <a:custGeom>
            <a:avLst/>
            <a:gdLst/>
            <a:ahLst/>
            <a:cxnLst/>
            <a:rect l="l" t="t" r="r" b="b"/>
            <a:pathLst>
              <a:path w="10178112" h="5216283">
                <a:moveTo>
                  <a:pt x="0" y="0"/>
                </a:moveTo>
                <a:lnTo>
                  <a:pt x="10178112" y="0"/>
                </a:lnTo>
                <a:lnTo>
                  <a:pt x="10178112" y="5216283"/>
                </a:lnTo>
                <a:lnTo>
                  <a:pt x="0" y="5216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82392">
            <a:off x="7182233" y="109313"/>
            <a:ext cx="12050302" cy="4127229"/>
          </a:xfrm>
          <a:custGeom>
            <a:avLst/>
            <a:gdLst/>
            <a:ahLst/>
            <a:cxnLst/>
            <a:rect l="l" t="t" r="r" b="b"/>
            <a:pathLst>
              <a:path w="12050302" h="4127229">
                <a:moveTo>
                  <a:pt x="0" y="0"/>
                </a:moveTo>
                <a:lnTo>
                  <a:pt x="12050303" y="0"/>
                </a:lnTo>
                <a:lnTo>
                  <a:pt x="12050303" y="4127228"/>
                </a:lnTo>
                <a:lnTo>
                  <a:pt x="0" y="4127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367" y="-2139793"/>
            <a:ext cx="8968938" cy="6879266"/>
          </a:xfrm>
          <a:custGeom>
            <a:avLst/>
            <a:gdLst/>
            <a:ahLst/>
            <a:cxnLst/>
            <a:rect l="l" t="t" r="r" b="b"/>
            <a:pathLst>
              <a:path w="8968938" h="6879266">
                <a:moveTo>
                  <a:pt x="0" y="0"/>
                </a:moveTo>
                <a:lnTo>
                  <a:pt x="8968937" y="0"/>
                </a:lnTo>
                <a:lnTo>
                  <a:pt x="8968937" y="6879266"/>
                </a:lnTo>
                <a:lnTo>
                  <a:pt x="0" y="6879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56"/>
            </a:stretch>
          </a:blipFill>
        </p:spPr>
      </p:sp>
      <p:sp>
        <p:nvSpPr>
          <p:cNvPr id="6" name="Freeform 6"/>
          <p:cNvSpPr/>
          <p:nvPr/>
        </p:nvSpPr>
        <p:spPr>
          <a:xfrm rot="-1098875">
            <a:off x="-5146713" y="-1391694"/>
            <a:ext cx="15058082" cy="5157393"/>
          </a:xfrm>
          <a:custGeom>
            <a:avLst/>
            <a:gdLst/>
            <a:ahLst/>
            <a:cxnLst/>
            <a:rect l="l" t="t" r="r" b="b"/>
            <a:pathLst>
              <a:path w="15058082" h="5157393">
                <a:moveTo>
                  <a:pt x="0" y="0"/>
                </a:moveTo>
                <a:lnTo>
                  <a:pt x="15058083" y="0"/>
                </a:lnTo>
                <a:lnTo>
                  <a:pt x="15058083" y="5157393"/>
                </a:lnTo>
                <a:lnTo>
                  <a:pt x="0" y="5157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09744" y="-498189"/>
            <a:ext cx="8962927" cy="3092210"/>
          </a:xfrm>
          <a:custGeom>
            <a:avLst/>
            <a:gdLst/>
            <a:ahLst/>
            <a:cxnLst/>
            <a:rect l="l" t="t" r="r" b="b"/>
            <a:pathLst>
              <a:path w="8962927" h="3092210">
                <a:moveTo>
                  <a:pt x="0" y="0"/>
                </a:moveTo>
                <a:lnTo>
                  <a:pt x="8962927" y="0"/>
                </a:lnTo>
                <a:lnTo>
                  <a:pt x="8962927" y="3092210"/>
                </a:lnTo>
                <a:lnTo>
                  <a:pt x="0" y="309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31349" y="1047916"/>
            <a:ext cx="6144055" cy="5783092"/>
          </a:xfrm>
          <a:custGeom>
            <a:avLst/>
            <a:gdLst/>
            <a:ahLst/>
            <a:cxnLst/>
            <a:rect l="l" t="t" r="r" b="b"/>
            <a:pathLst>
              <a:path w="6144055" h="5783092">
                <a:moveTo>
                  <a:pt x="0" y="0"/>
                </a:moveTo>
                <a:lnTo>
                  <a:pt x="6144055" y="0"/>
                </a:lnTo>
                <a:lnTo>
                  <a:pt x="6144055" y="5783092"/>
                </a:lnTo>
                <a:lnTo>
                  <a:pt x="0" y="5783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726299" y="6831008"/>
            <a:ext cx="8013383" cy="4106859"/>
          </a:xfrm>
          <a:custGeom>
            <a:avLst/>
            <a:gdLst/>
            <a:ahLst/>
            <a:cxnLst/>
            <a:rect l="l" t="t" r="r" b="b"/>
            <a:pathLst>
              <a:path w="8013383" h="4106859">
                <a:moveTo>
                  <a:pt x="0" y="0"/>
                </a:moveTo>
                <a:lnTo>
                  <a:pt x="8013383" y="0"/>
                </a:lnTo>
                <a:lnTo>
                  <a:pt x="8013383" y="4106859"/>
                </a:lnTo>
                <a:lnTo>
                  <a:pt x="0" y="4106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44804" y="9277516"/>
            <a:ext cx="16230600" cy="1643348"/>
          </a:xfrm>
          <a:custGeom>
            <a:avLst/>
            <a:gdLst/>
            <a:ahLst/>
            <a:cxnLst/>
            <a:rect l="l" t="t" r="r" b="b"/>
            <a:pathLst>
              <a:path w="16230600" h="1643348">
                <a:moveTo>
                  <a:pt x="0" y="0"/>
                </a:moveTo>
                <a:lnTo>
                  <a:pt x="16230600" y="0"/>
                </a:lnTo>
                <a:lnTo>
                  <a:pt x="16230600" y="1643348"/>
                </a:lnTo>
                <a:lnTo>
                  <a:pt x="0" y="1643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95836" y="3939462"/>
            <a:ext cx="6325487" cy="9405928"/>
          </a:xfrm>
          <a:custGeom>
            <a:avLst/>
            <a:gdLst/>
            <a:ahLst/>
            <a:cxnLst/>
            <a:rect l="l" t="t" r="r" b="b"/>
            <a:pathLst>
              <a:path w="6325487" h="9405928">
                <a:moveTo>
                  <a:pt x="0" y="0"/>
                </a:moveTo>
                <a:lnTo>
                  <a:pt x="6325486" y="0"/>
                </a:lnTo>
                <a:lnTo>
                  <a:pt x="6325486" y="9405928"/>
                </a:lnTo>
                <a:lnTo>
                  <a:pt x="0" y="9405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199154" y="2152431"/>
            <a:ext cx="12865966" cy="8764939"/>
          </a:xfrm>
          <a:custGeom>
            <a:avLst/>
            <a:gdLst/>
            <a:ahLst/>
            <a:cxnLst/>
            <a:rect l="l" t="t" r="r" b="b"/>
            <a:pathLst>
              <a:path w="12865966" h="8764939">
                <a:moveTo>
                  <a:pt x="0" y="0"/>
                </a:moveTo>
                <a:lnTo>
                  <a:pt x="12865966" y="0"/>
                </a:lnTo>
                <a:lnTo>
                  <a:pt x="12865966" y="8764940"/>
                </a:lnTo>
                <a:lnTo>
                  <a:pt x="0" y="8764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7424">
            <a:off x="443915" y="844983"/>
            <a:ext cx="5096721" cy="4364067"/>
          </a:xfrm>
          <a:custGeom>
            <a:avLst/>
            <a:gdLst/>
            <a:ahLst/>
            <a:cxnLst/>
            <a:rect l="l" t="t" r="r" b="b"/>
            <a:pathLst>
              <a:path w="5096721" h="4364067">
                <a:moveTo>
                  <a:pt x="0" y="0"/>
                </a:moveTo>
                <a:lnTo>
                  <a:pt x="5096721" y="0"/>
                </a:lnTo>
                <a:lnTo>
                  <a:pt x="5096721" y="4364067"/>
                </a:lnTo>
                <a:lnTo>
                  <a:pt x="0" y="4364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0355993">
            <a:off x="12688206" y="5453548"/>
            <a:ext cx="5096721" cy="4364067"/>
          </a:xfrm>
          <a:custGeom>
            <a:avLst/>
            <a:gdLst/>
            <a:ahLst/>
            <a:cxnLst/>
            <a:rect l="l" t="t" r="r" b="b"/>
            <a:pathLst>
              <a:path w="5096721" h="4364067">
                <a:moveTo>
                  <a:pt x="0" y="0"/>
                </a:moveTo>
                <a:lnTo>
                  <a:pt x="5096721" y="0"/>
                </a:lnTo>
                <a:lnTo>
                  <a:pt x="5096721" y="4364067"/>
                </a:lnTo>
                <a:lnTo>
                  <a:pt x="0" y="4364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380832">
            <a:off x="1799164" y="836526"/>
            <a:ext cx="14835860" cy="10117842"/>
            <a:chOff x="0" y="0"/>
            <a:chExt cx="19781147" cy="13490456"/>
          </a:xfrm>
        </p:grpSpPr>
        <p:sp>
          <p:nvSpPr>
            <p:cNvPr id="16" name="Freeform 16"/>
            <p:cNvSpPr/>
            <p:nvPr/>
          </p:nvSpPr>
          <p:spPr>
            <a:xfrm rot="-43464">
              <a:off x="148436" y="11067191"/>
              <a:ext cx="19618960" cy="2299335"/>
            </a:xfrm>
            <a:custGeom>
              <a:avLst/>
              <a:gdLst/>
              <a:ahLst/>
              <a:cxnLst/>
              <a:rect l="l" t="t" r="r" b="b"/>
              <a:pathLst>
                <a:path w="19618960" h="2299335">
                  <a:moveTo>
                    <a:pt x="0" y="0"/>
                  </a:moveTo>
                  <a:lnTo>
                    <a:pt x="19618960" y="0"/>
                  </a:lnTo>
                  <a:lnTo>
                    <a:pt x="19618960" y="2299335"/>
                  </a:lnTo>
                  <a:lnTo>
                    <a:pt x="0" y="2299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828" r="-3477"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 rot="-29304">
              <a:off x="49923" y="83649"/>
              <a:ext cx="19676323" cy="11797054"/>
              <a:chOff x="0" y="0"/>
              <a:chExt cx="3886681" cy="233028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86681" cy="2330282"/>
              </a:xfrm>
              <a:custGeom>
                <a:avLst/>
                <a:gdLst/>
                <a:ahLst/>
                <a:cxnLst/>
                <a:rect l="l" t="t" r="r" b="b"/>
                <a:pathLst>
                  <a:path w="3886681" h="2330282">
                    <a:moveTo>
                      <a:pt x="0" y="0"/>
                    </a:moveTo>
                    <a:lnTo>
                      <a:pt x="3886681" y="0"/>
                    </a:lnTo>
                    <a:lnTo>
                      <a:pt x="3886681" y="2330282"/>
                    </a:lnTo>
                    <a:lnTo>
                      <a:pt x="0" y="2330282"/>
                    </a:lnTo>
                    <a:close/>
                  </a:path>
                </a:pathLst>
              </a:custGeom>
              <a:solidFill>
                <a:srgbClr val="FEFEFE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3886681" cy="23874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29304">
              <a:off x="544649" y="669092"/>
              <a:ext cx="18686872" cy="10626168"/>
              <a:chOff x="0" y="0"/>
              <a:chExt cx="3691234" cy="209899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691234" cy="2098996"/>
              </a:xfrm>
              <a:custGeom>
                <a:avLst/>
                <a:gdLst/>
                <a:ahLst/>
                <a:cxnLst/>
                <a:rect l="l" t="t" r="r" b="b"/>
                <a:pathLst>
                  <a:path w="3691234" h="2098996">
                    <a:moveTo>
                      <a:pt x="0" y="0"/>
                    </a:moveTo>
                    <a:lnTo>
                      <a:pt x="3691234" y="0"/>
                    </a:lnTo>
                    <a:lnTo>
                      <a:pt x="3691234" y="2098996"/>
                    </a:lnTo>
                    <a:lnTo>
                      <a:pt x="0" y="20989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57150"/>
                <a:ext cx="3691234" cy="21561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>
            <a:off x="7355233" y="331727"/>
            <a:ext cx="1558357" cy="1336283"/>
          </a:xfrm>
          <a:custGeom>
            <a:avLst/>
            <a:gdLst/>
            <a:ahLst/>
            <a:cxnLst/>
            <a:rect l="l" t="t" r="r" b="b"/>
            <a:pathLst>
              <a:path w="1558357" h="1336283">
                <a:moveTo>
                  <a:pt x="0" y="0"/>
                </a:moveTo>
                <a:lnTo>
                  <a:pt x="1558357" y="0"/>
                </a:lnTo>
                <a:lnTo>
                  <a:pt x="1558357" y="1336283"/>
                </a:lnTo>
                <a:lnTo>
                  <a:pt x="0" y="13362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94364"/>
            </a:stretch>
          </a:blipFill>
        </p:spPr>
      </p:sp>
      <p:sp>
        <p:nvSpPr>
          <p:cNvPr id="24" name="Freeform 24"/>
          <p:cNvSpPr/>
          <p:nvPr/>
        </p:nvSpPr>
        <p:spPr>
          <a:xfrm rot="94795" flipH="1">
            <a:off x="11756919" y="3256400"/>
            <a:ext cx="4842651" cy="5278094"/>
          </a:xfrm>
          <a:custGeom>
            <a:avLst/>
            <a:gdLst/>
            <a:ahLst/>
            <a:cxnLst/>
            <a:rect l="l" t="t" r="r" b="b"/>
            <a:pathLst>
              <a:path w="4842651" h="5278094">
                <a:moveTo>
                  <a:pt x="4842651" y="0"/>
                </a:moveTo>
                <a:lnTo>
                  <a:pt x="0" y="0"/>
                </a:lnTo>
                <a:lnTo>
                  <a:pt x="0" y="5278094"/>
                </a:lnTo>
                <a:lnTo>
                  <a:pt x="4842651" y="5278094"/>
                </a:lnTo>
                <a:lnTo>
                  <a:pt x="484265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839744">
            <a:off x="12313172" y="1645128"/>
            <a:ext cx="2289026" cy="1682434"/>
          </a:xfrm>
          <a:custGeom>
            <a:avLst/>
            <a:gdLst/>
            <a:ahLst/>
            <a:cxnLst/>
            <a:rect l="l" t="t" r="r" b="b"/>
            <a:pathLst>
              <a:path w="2289026" h="1682434">
                <a:moveTo>
                  <a:pt x="0" y="0"/>
                </a:moveTo>
                <a:lnTo>
                  <a:pt x="2289026" y="0"/>
                </a:lnTo>
                <a:lnTo>
                  <a:pt x="2289026" y="1682435"/>
                </a:lnTo>
                <a:lnTo>
                  <a:pt x="0" y="16824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 rot="-399433">
            <a:off x="2681811" y="4774668"/>
            <a:ext cx="9232630" cy="1468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17"/>
              </a:lnSpc>
            </a:pPr>
            <a:r>
              <a:rPr lang="en-US" sz="10899" dirty="0">
                <a:solidFill>
                  <a:srgbClr val="F2F2F2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ΕΠΙΣΚΕΨΕΙΣ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9319" y="0"/>
            <a:ext cx="6899774" cy="10287000"/>
            <a:chOff x="0" y="0"/>
            <a:chExt cx="9199699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99753" cy="13716000"/>
            </a:xfrm>
            <a:custGeom>
              <a:avLst/>
              <a:gdLst/>
              <a:ahLst/>
              <a:cxnLst/>
              <a:rect l="l" t="t" r="r" b="b"/>
              <a:pathLst>
                <a:path w="9199753" h="13716000">
                  <a:moveTo>
                    <a:pt x="0" y="0"/>
                  </a:moveTo>
                  <a:lnTo>
                    <a:pt x="9199753" y="0"/>
                  </a:lnTo>
                  <a:lnTo>
                    <a:pt x="919975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1656" r="-6165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531648" y="349873"/>
            <a:ext cx="11468151" cy="2929331"/>
            <a:chOff x="0" y="0"/>
            <a:chExt cx="15290868" cy="39057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90868" cy="3905775"/>
            </a:xfrm>
            <a:custGeom>
              <a:avLst/>
              <a:gdLst/>
              <a:ahLst/>
              <a:cxnLst/>
              <a:rect l="l" t="t" r="r" b="b"/>
              <a:pathLst>
                <a:path w="15290868" h="3905775">
                  <a:moveTo>
                    <a:pt x="0" y="0"/>
                  </a:moveTo>
                  <a:lnTo>
                    <a:pt x="15290868" y="0"/>
                  </a:lnTo>
                  <a:lnTo>
                    <a:pt x="15290868" y="3905775"/>
                  </a:lnTo>
                  <a:lnTo>
                    <a:pt x="0" y="39057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71450"/>
              <a:ext cx="15290868" cy="37343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200"/>
                </a:lnSpc>
              </a:pPr>
              <a:r>
                <a:rPr lang="en-US" sz="9200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Μουσείο</a:t>
              </a:r>
              <a:r>
                <a:rPr lang="en-US" sz="9200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 </a:t>
              </a:r>
              <a:r>
                <a:rPr lang="en-US" sz="9200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Φωτογρ</a:t>
              </a:r>
              <a:r>
                <a:rPr lang="en-US" sz="9200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αφίας MOMus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31648" y="4058135"/>
            <a:ext cx="11088475" cy="4855688"/>
            <a:chOff x="0" y="0"/>
            <a:chExt cx="14784633" cy="64742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84634" cy="6474251"/>
            </a:xfrm>
            <a:custGeom>
              <a:avLst/>
              <a:gdLst/>
              <a:ahLst/>
              <a:cxnLst/>
              <a:rect l="l" t="t" r="r" b="b"/>
              <a:pathLst>
                <a:path w="14784634" h="6474251">
                  <a:moveTo>
                    <a:pt x="0" y="0"/>
                  </a:moveTo>
                  <a:lnTo>
                    <a:pt x="14784634" y="0"/>
                  </a:lnTo>
                  <a:lnTo>
                    <a:pt x="14784634" y="6474251"/>
                  </a:lnTo>
                  <a:lnTo>
                    <a:pt x="0" y="6474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4784633" cy="64171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1" indent="-241300" algn="just">
                <a:lnSpc>
                  <a:spcPts val="4200"/>
                </a:lnSpc>
                <a:buFont typeface="Arial"/>
                <a:buChar char="•"/>
              </a:pPr>
              <a:endParaRPr lang="en-US" sz="40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1510475-59C9-471C-813C-1F6F53B8C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941" y="3366686"/>
            <a:ext cx="11613887" cy="456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9319" y="0"/>
            <a:ext cx="6899774" cy="10287000"/>
            <a:chOff x="0" y="0"/>
            <a:chExt cx="9199699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99753" cy="13716000"/>
            </a:xfrm>
            <a:custGeom>
              <a:avLst/>
              <a:gdLst/>
              <a:ahLst/>
              <a:cxnLst/>
              <a:rect l="l" t="t" r="r" b="b"/>
              <a:pathLst>
                <a:path w="9199753" h="13716000">
                  <a:moveTo>
                    <a:pt x="0" y="0"/>
                  </a:moveTo>
                  <a:lnTo>
                    <a:pt x="9199753" y="0"/>
                  </a:lnTo>
                  <a:lnTo>
                    <a:pt x="919975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1656" r="-6165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531648" y="349873"/>
            <a:ext cx="11468151" cy="2929331"/>
            <a:chOff x="0" y="0"/>
            <a:chExt cx="15290868" cy="39057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90868" cy="3905775"/>
            </a:xfrm>
            <a:custGeom>
              <a:avLst/>
              <a:gdLst/>
              <a:ahLst/>
              <a:cxnLst/>
              <a:rect l="l" t="t" r="r" b="b"/>
              <a:pathLst>
                <a:path w="15290868" h="3905775">
                  <a:moveTo>
                    <a:pt x="0" y="0"/>
                  </a:moveTo>
                  <a:lnTo>
                    <a:pt x="15290868" y="0"/>
                  </a:lnTo>
                  <a:lnTo>
                    <a:pt x="15290868" y="3905775"/>
                  </a:lnTo>
                  <a:lnTo>
                    <a:pt x="0" y="39057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71450"/>
              <a:ext cx="15290868" cy="37343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200"/>
                </a:lnSpc>
              </a:pPr>
              <a:r>
                <a:rPr lang="en-US" sz="9200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Μουσείο</a:t>
              </a:r>
              <a:r>
                <a:rPr lang="en-US" sz="9200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 </a:t>
              </a:r>
              <a:r>
                <a:rPr lang="en-US" sz="9200" dirty="0" err="1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Φωτογρ</a:t>
              </a:r>
              <a:r>
                <a:rPr lang="en-US" sz="9200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αφίας MOMus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31648" y="4058135"/>
            <a:ext cx="11088475" cy="4855688"/>
            <a:chOff x="0" y="0"/>
            <a:chExt cx="14784633" cy="64742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84634" cy="6474251"/>
            </a:xfrm>
            <a:custGeom>
              <a:avLst/>
              <a:gdLst/>
              <a:ahLst/>
              <a:cxnLst/>
              <a:rect l="l" t="t" r="r" b="b"/>
              <a:pathLst>
                <a:path w="14784634" h="6474251">
                  <a:moveTo>
                    <a:pt x="0" y="0"/>
                  </a:moveTo>
                  <a:lnTo>
                    <a:pt x="14784634" y="0"/>
                  </a:lnTo>
                  <a:lnTo>
                    <a:pt x="14784634" y="6474251"/>
                  </a:lnTo>
                  <a:lnTo>
                    <a:pt x="0" y="6474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4784633" cy="64171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1" indent="-241300" algn="just">
                <a:lnSpc>
                  <a:spcPts val="4200"/>
                </a:lnSpc>
                <a:buFont typeface="Arial"/>
                <a:buChar char="•"/>
              </a:pPr>
              <a:r>
                <a:rPr lang="en-US" sz="4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Συμμετείχ</a:t>
              </a:r>
              <a:r>
                <a:rPr lang="el-GR" sz="4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αμε</a:t>
              </a: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και </a:t>
              </a:r>
              <a:r>
                <a:rPr lang="en-US" sz="4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στο</a:t>
              </a: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εκ</a:t>
              </a: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παιδευτικό πρόγραμμα του Μουσείου, μέσα από το οποίο εξοικειώθηκα</a:t>
              </a:r>
              <a:r>
                <a:rPr lang="el-GR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με</a:t>
              </a: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με αυτήν την τεχνική που μετατρέπει τη φωτογραφία σε τρισδιάστατη εικόνα.</a:t>
              </a:r>
            </a:p>
            <a:p>
              <a:pPr marL="482600" lvl="1" indent="-241300" algn="just">
                <a:lnSpc>
                  <a:spcPts val="4200"/>
                </a:lnSpc>
              </a:pPr>
              <a:endParaRPr lang="en-US" sz="40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endParaRPr>
            </a:p>
            <a:p>
              <a:pPr marL="482600" lvl="1" indent="-241300" algn="just">
                <a:lnSpc>
                  <a:spcPts val="4200"/>
                </a:lnSpc>
                <a:buFont typeface="Arial"/>
                <a:buChar char="•"/>
              </a:pPr>
              <a:r>
                <a:rPr lang="el-GR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Όλη η ομάδα δοκίμασε</a:t>
              </a: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στερεοσκοπικά γυαλιά και δημιούργησ</a:t>
              </a:r>
              <a:r>
                <a:rPr lang="el-GR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ε</a:t>
              </a: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τις </a:t>
              </a:r>
              <a:r>
                <a:rPr lang="en-US" sz="4000" dirty="0" err="1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δικές</a:t>
              </a: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τ</a:t>
              </a:r>
              <a:r>
                <a:rPr lang="el-GR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ης</a:t>
              </a: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τρισδιάστατες εικόνες</a:t>
              </a:r>
            </a:p>
            <a:p>
              <a:pPr marL="482600" lvl="1" indent="-241300" algn="r">
                <a:lnSpc>
                  <a:spcPts val="4200"/>
                </a:lnSpc>
              </a:pPr>
              <a:r>
                <a:rPr lang="en-US" sz="4000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 11-2-25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31225" y="-1687711"/>
            <a:ext cx="3352627" cy="3230761"/>
          </a:xfrm>
          <a:custGeom>
            <a:avLst/>
            <a:gdLst/>
            <a:ahLst/>
            <a:cxnLst/>
            <a:rect l="l" t="t" r="r" b="b"/>
            <a:pathLst>
              <a:path w="3352627" h="3230761">
                <a:moveTo>
                  <a:pt x="0" y="0"/>
                </a:moveTo>
                <a:lnTo>
                  <a:pt x="3352627" y="0"/>
                </a:lnTo>
                <a:lnTo>
                  <a:pt x="335262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275835" y="339724"/>
            <a:ext cx="2908017" cy="807913"/>
            <a:chOff x="0" y="0"/>
            <a:chExt cx="3877356" cy="1077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3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81201" y="141479"/>
            <a:ext cx="3629025" cy="4624890"/>
          </a:xfrm>
          <a:custGeom>
            <a:avLst/>
            <a:gdLst/>
            <a:ahLst/>
            <a:cxnLst/>
            <a:rect l="l" t="t" r="r" b="b"/>
            <a:pathLst>
              <a:path w="3629025" h="4624890">
                <a:moveTo>
                  <a:pt x="0" y="0"/>
                </a:moveTo>
                <a:lnTo>
                  <a:pt x="3629025" y="0"/>
                </a:lnTo>
                <a:lnTo>
                  <a:pt x="3629025" y="4624890"/>
                </a:lnTo>
                <a:lnTo>
                  <a:pt x="0" y="4624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1" b="-23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9668" y="-1473901"/>
            <a:ext cx="2859637" cy="3230761"/>
          </a:xfrm>
          <a:custGeom>
            <a:avLst/>
            <a:gdLst/>
            <a:ahLst/>
            <a:cxnLst/>
            <a:rect l="l" t="t" r="r" b="b"/>
            <a:pathLst>
              <a:path w="2859637" h="3230761">
                <a:moveTo>
                  <a:pt x="0" y="0"/>
                </a:moveTo>
                <a:lnTo>
                  <a:pt x="2859637" y="0"/>
                </a:lnTo>
                <a:lnTo>
                  <a:pt x="2859637" y="3230760"/>
                </a:lnTo>
                <a:lnTo>
                  <a:pt x="0" y="3230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59668" y="220787"/>
            <a:ext cx="2908017" cy="1214552"/>
            <a:chOff x="0" y="0"/>
            <a:chExt cx="3877356" cy="16194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77356" cy="1619403"/>
            </a:xfrm>
            <a:custGeom>
              <a:avLst/>
              <a:gdLst/>
              <a:ahLst/>
              <a:cxnLst/>
              <a:rect l="l" t="t" r="r" b="b"/>
              <a:pathLst>
                <a:path w="3877356" h="1619403">
                  <a:moveTo>
                    <a:pt x="0" y="0"/>
                  </a:moveTo>
                  <a:lnTo>
                    <a:pt x="3877356" y="0"/>
                  </a:lnTo>
                  <a:lnTo>
                    <a:pt x="3877356" y="1619403"/>
                  </a:lnTo>
                  <a:lnTo>
                    <a:pt x="0" y="16194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04775"/>
              <a:ext cx="3877356" cy="151462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98777" y="-413036"/>
            <a:ext cx="10142065" cy="2654210"/>
            <a:chOff x="0" y="0"/>
            <a:chExt cx="13522753" cy="35389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53928" cy="3084576"/>
            </a:xfrm>
            <a:custGeom>
              <a:avLst/>
              <a:gdLst/>
              <a:ahLst/>
              <a:cxnLst/>
              <a:rect l="l" t="t" r="r" b="b"/>
              <a:pathLst>
                <a:path w="13453928" h="3084576">
                  <a:moveTo>
                    <a:pt x="0" y="0"/>
                  </a:moveTo>
                  <a:lnTo>
                    <a:pt x="13453928" y="0"/>
                  </a:lnTo>
                  <a:lnTo>
                    <a:pt x="13453928" y="3084576"/>
                  </a:lnTo>
                  <a:lnTo>
                    <a:pt x="0" y="30845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68825" y="663919"/>
              <a:ext cx="13453928" cy="287502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000"/>
                </a:lnSpc>
              </a:pPr>
              <a:r>
                <a:rPr lang="en-US" sz="12000" dirty="0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Gallery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3551050" y="443929"/>
            <a:ext cx="2967943" cy="4212549"/>
          </a:xfrm>
          <a:custGeom>
            <a:avLst/>
            <a:gdLst/>
            <a:ahLst/>
            <a:cxnLst/>
            <a:rect l="l" t="t" r="r" b="b"/>
            <a:pathLst>
              <a:path w="2967943" h="4212549">
                <a:moveTo>
                  <a:pt x="0" y="0"/>
                </a:moveTo>
                <a:lnTo>
                  <a:pt x="2967943" y="0"/>
                </a:lnTo>
                <a:lnTo>
                  <a:pt x="2967943" y="4212549"/>
                </a:lnTo>
                <a:lnTo>
                  <a:pt x="0" y="421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" b="-2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400" y="141479"/>
            <a:ext cx="3159412" cy="4514999"/>
          </a:xfrm>
          <a:custGeom>
            <a:avLst/>
            <a:gdLst/>
            <a:ahLst/>
            <a:cxnLst/>
            <a:rect l="l" t="t" r="r" b="b"/>
            <a:pathLst>
              <a:path w="3159412" h="4514999">
                <a:moveTo>
                  <a:pt x="0" y="0"/>
                </a:moveTo>
                <a:lnTo>
                  <a:pt x="3159412" y="0"/>
                </a:lnTo>
                <a:lnTo>
                  <a:pt x="3159412" y="4514999"/>
                </a:lnTo>
                <a:lnTo>
                  <a:pt x="0" y="45149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89" r="-358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446" y="5143500"/>
            <a:ext cx="3325319" cy="4514999"/>
          </a:xfrm>
          <a:custGeom>
            <a:avLst/>
            <a:gdLst/>
            <a:ahLst/>
            <a:cxnLst/>
            <a:rect l="l" t="t" r="r" b="b"/>
            <a:pathLst>
              <a:path w="3325319" h="4514999">
                <a:moveTo>
                  <a:pt x="0" y="0"/>
                </a:moveTo>
                <a:lnTo>
                  <a:pt x="3325319" y="0"/>
                </a:lnTo>
                <a:lnTo>
                  <a:pt x="3325319" y="4514999"/>
                </a:lnTo>
                <a:lnTo>
                  <a:pt x="0" y="451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58" r="-235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586872" y="5151118"/>
            <a:ext cx="5864241" cy="4507380"/>
          </a:xfrm>
          <a:custGeom>
            <a:avLst/>
            <a:gdLst/>
            <a:ahLst/>
            <a:cxnLst/>
            <a:rect l="l" t="t" r="r" b="b"/>
            <a:pathLst>
              <a:path w="5864241" h="4507380">
                <a:moveTo>
                  <a:pt x="0" y="0"/>
                </a:moveTo>
                <a:lnTo>
                  <a:pt x="5864241" y="0"/>
                </a:lnTo>
                <a:lnTo>
                  <a:pt x="5864241" y="4507380"/>
                </a:lnTo>
                <a:lnTo>
                  <a:pt x="0" y="45073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41" r="-124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57999" y="1677495"/>
            <a:ext cx="4411041" cy="2998216"/>
          </a:xfrm>
          <a:custGeom>
            <a:avLst/>
            <a:gdLst/>
            <a:ahLst/>
            <a:cxnLst/>
            <a:rect l="l" t="t" r="r" b="b"/>
            <a:pathLst>
              <a:path w="4411041" h="2998216">
                <a:moveTo>
                  <a:pt x="0" y="0"/>
                </a:moveTo>
                <a:lnTo>
                  <a:pt x="4411041" y="0"/>
                </a:lnTo>
                <a:lnTo>
                  <a:pt x="4411041" y="2998216"/>
                </a:lnTo>
                <a:lnTo>
                  <a:pt x="0" y="29982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5" b="-3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829800" y="5151233"/>
            <a:ext cx="3629025" cy="4514999"/>
          </a:xfrm>
          <a:custGeom>
            <a:avLst/>
            <a:gdLst/>
            <a:ahLst/>
            <a:cxnLst/>
            <a:rect l="l" t="t" r="r" b="b"/>
            <a:pathLst>
              <a:path w="3629025" h="4514999">
                <a:moveTo>
                  <a:pt x="0" y="0"/>
                </a:moveTo>
                <a:lnTo>
                  <a:pt x="3629025" y="0"/>
                </a:lnTo>
                <a:lnTo>
                  <a:pt x="3629025" y="4514999"/>
                </a:lnTo>
                <a:lnTo>
                  <a:pt x="0" y="4514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584" b="-358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868400" y="5143500"/>
            <a:ext cx="3506783" cy="4522732"/>
          </a:xfrm>
          <a:custGeom>
            <a:avLst/>
            <a:gdLst/>
            <a:ahLst/>
            <a:cxnLst/>
            <a:rect l="l" t="t" r="r" b="b"/>
            <a:pathLst>
              <a:path w="3506783" h="4522732">
                <a:moveTo>
                  <a:pt x="0" y="0"/>
                </a:moveTo>
                <a:lnTo>
                  <a:pt x="3506783" y="0"/>
                </a:lnTo>
                <a:lnTo>
                  <a:pt x="3506783" y="4522732"/>
                </a:lnTo>
                <a:lnTo>
                  <a:pt x="0" y="45227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7" b="-127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38560" y="723868"/>
            <a:ext cx="3414402" cy="4728012"/>
          </a:xfrm>
          <a:custGeom>
            <a:avLst/>
            <a:gdLst/>
            <a:ahLst/>
            <a:cxnLst/>
            <a:rect l="l" t="t" r="r" b="b"/>
            <a:pathLst>
              <a:path w="3414402" h="4728012">
                <a:moveTo>
                  <a:pt x="0" y="0"/>
                </a:moveTo>
                <a:lnTo>
                  <a:pt x="3414402" y="0"/>
                </a:lnTo>
                <a:lnTo>
                  <a:pt x="3414402" y="4728012"/>
                </a:lnTo>
                <a:lnTo>
                  <a:pt x="0" y="4728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27" r="-19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20786" y="-1659518"/>
            <a:ext cx="3352627" cy="2601151"/>
          </a:xfrm>
          <a:custGeom>
            <a:avLst/>
            <a:gdLst/>
            <a:ahLst/>
            <a:cxnLst/>
            <a:rect l="l" t="t" r="r" b="b"/>
            <a:pathLst>
              <a:path w="3352627" h="2601151">
                <a:moveTo>
                  <a:pt x="0" y="0"/>
                </a:moveTo>
                <a:lnTo>
                  <a:pt x="3352627" y="0"/>
                </a:lnTo>
                <a:lnTo>
                  <a:pt x="3352627" y="2601151"/>
                </a:lnTo>
                <a:lnTo>
                  <a:pt x="0" y="2601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793765" y="547841"/>
            <a:ext cx="10090446" cy="1576077"/>
            <a:chOff x="0" y="0"/>
            <a:chExt cx="13453928" cy="2101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53928" cy="2101436"/>
            </a:xfrm>
            <a:custGeom>
              <a:avLst/>
              <a:gdLst/>
              <a:ahLst/>
              <a:cxnLst/>
              <a:rect l="l" t="t" r="r" b="b"/>
              <a:pathLst>
                <a:path w="13453928" h="2101436">
                  <a:moveTo>
                    <a:pt x="0" y="0"/>
                  </a:moveTo>
                  <a:lnTo>
                    <a:pt x="13453928" y="0"/>
                  </a:lnTo>
                  <a:lnTo>
                    <a:pt x="13453928" y="2101436"/>
                  </a:lnTo>
                  <a:lnTo>
                    <a:pt x="0" y="21014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228600"/>
              <a:ext cx="13453928" cy="18728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1799"/>
                </a:lnSpc>
              </a:pPr>
              <a:r>
                <a:rPr lang="en-US" sz="11799">
                  <a:solidFill>
                    <a:srgbClr val="FFFFFF"/>
                  </a:solidFill>
                  <a:latin typeface="Sensei"/>
                  <a:ea typeface="Sensei"/>
                  <a:cs typeface="Sensei"/>
                  <a:sym typeface="Sensei"/>
                </a:rPr>
                <a:t>Gallery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04662" y="106087"/>
            <a:ext cx="2908017" cy="807913"/>
            <a:chOff x="0" y="0"/>
            <a:chExt cx="3877356" cy="10772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77356" cy="1077217"/>
            </a:xfrm>
            <a:custGeom>
              <a:avLst/>
              <a:gdLst/>
              <a:ahLst/>
              <a:cxnLst/>
              <a:rect l="l" t="t" r="r" b="b"/>
              <a:pathLst>
                <a:path w="3877356" h="1077217">
                  <a:moveTo>
                    <a:pt x="0" y="0"/>
                  </a:moveTo>
                  <a:lnTo>
                    <a:pt x="3877356" y="0"/>
                  </a:lnTo>
                  <a:lnTo>
                    <a:pt x="3877356" y="1077217"/>
                  </a:lnTo>
                  <a:lnTo>
                    <a:pt x="0" y="1077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04775"/>
              <a:ext cx="3877356" cy="9724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300"/>
                </a:lnSpc>
              </a:pPr>
              <a:r>
                <a:rPr lang="en-US" sz="6300">
                  <a:solidFill>
                    <a:srgbClr val="292B29"/>
                  </a:solidFill>
                  <a:latin typeface="Sensei"/>
                  <a:ea typeface="Sensei"/>
                  <a:cs typeface="Sensei"/>
                  <a:sym typeface="Sensei"/>
                </a:rPr>
                <a:t>2024-25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71077" y="5846127"/>
            <a:ext cx="5232400" cy="3924300"/>
          </a:xfrm>
          <a:custGeom>
            <a:avLst/>
            <a:gdLst/>
            <a:ahLst/>
            <a:cxnLst/>
            <a:rect l="l" t="t" r="r" b="b"/>
            <a:pathLst>
              <a:path w="5232400" h="3924300">
                <a:moveTo>
                  <a:pt x="0" y="0"/>
                </a:moveTo>
                <a:lnTo>
                  <a:pt x="5232400" y="0"/>
                </a:lnTo>
                <a:lnTo>
                  <a:pt x="5232400" y="3924300"/>
                </a:lnTo>
                <a:lnTo>
                  <a:pt x="0" y="3924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73000" y="5846128"/>
            <a:ext cx="5333999" cy="3755072"/>
          </a:xfrm>
          <a:custGeom>
            <a:avLst/>
            <a:gdLst/>
            <a:ahLst/>
            <a:cxnLst/>
            <a:rect l="l" t="t" r="r" b="b"/>
            <a:pathLst>
              <a:path w="5333999" h="3755072">
                <a:moveTo>
                  <a:pt x="0" y="0"/>
                </a:moveTo>
                <a:lnTo>
                  <a:pt x="5333999" y="0"/>
                </a:lnTo>
                <a:lnTo>
                  <a:pt x="5333999" y="3755072"/>
                </a:lnTo>
                <a:lnTo>
                  <a:pt x="0" y="37550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67" b="-326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19800" y="2628486"/>
            <a:ext cx="5715000" cy="5163027"/>
          </a:xfrm>
          <a:custGeom>
            <a:avLst/>
            <a:gdLst/>
            <a:ahLst/>
            <a:cxnLst/>
            <a:rect l="l" t="t" r="r" b="b"/>
            <a:pathLst>
              <a:path w="5715000" h="5163027">
                <a:moveTo>
                  <a:pt x="0" y="0"/>
                </a:moveTo>
                <a:lnTo>
                  <a:pt x="5715000" y="0"/>
                </a:lnTo>
                <a:lnTo>
                  <a:pt x="5715000" y="5163027"/>
                </a:lnTo>
                <a:lnTo>
                  <a:pt x="0" y="51630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75" b="-67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800" y="743680"/>
            <a:ext cx="3615803" cy="4708200"/>
          </a:xfrm>
          <a:custGeom>
            <a:avLst/>
            <a:gdLst/>
            <a:ahLst/>
            <a:cxnLst/>
            <a:rect l="l" t="t" r="r" b="b"/>
            <a:pathLst>
              <a:path w="3615803" h="4708200">
                <a:moveTo>
                  <a:pt x="0" y="0"/>
                </a:moveTo>
                <a:lnTo>
                  <a:pt x="3615803" y="0"/>
                </a:lnTo>
                <a:lnTo>
                  <a:pt x="3615803" y="4708200"/>
                </a:lnTo>
                <a:lnTo>
                  <a:pt x="0" y="4708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603</Words>
  <Application>Microsoft Office PowerPoint</Application>
  <PresentationFormat>Custom</PresentationFormat>
  <Paragraphs>93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TC Milo</vt:lpstr>
      <vt:lpstr>Calibri (MS)</vt:lpstr>
      <vt:lpstr>Arial</vt:lpstr>
      <vt:lpstr>Calibri</vt:lpstr>
      <vt:lpstr>Sensei</vt:lpstr>
      <vt:lpstr>Sniglet</vt:lpstr>
      <vt:lpstr>Le Petit Cochon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«Μικροί φωτογράφοι εν δράσει ».pptx</dc:title>
  <dc:creator>Evagelia Dimitriadou</dc:creator>
  <cp:lastModifiedBy>Evagelia Dimitriadou</cp:lastModifiedBy>
  <cp:revision>13</cp:revision>
  <dcterms:created xsi:type="dcterms:W3CDTF">2006-08-16T00:00:00Z</dcterms:created>
  <dcterms:modified xsi:type="dcterms:W3CDTF">2025-05-09T18:13:28Z</dcterms:modified>
  <dc:identifier>DAGm5l6TDdU</dc:identifier>
</cp:coreProperties>
</file>